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4"/>
  </p:notesMasterIdLst>
  <p:sldIdLst>
    <p:sldId id="256" r:id="rId2"/>
    <p:sldId id="348" r:id="rId3"/>
    <p:sldId id="350" r:id="rId4"/>
    <p:sldId id="365" r:id="rId5"/>
    <p:sldId id="369" r:id="rId6"/>
    <p:sldId id="349" r:id="rId7"/>
    <p:sldId id="351" r:id="rId8"/>
    <p:sldId id="366" r:id="rId9"/>
    <p:sldId id="367" r:id="rId10"/>
    <p:sldId id="368" r:id="rId11"/>
    <p:sldId id="370" r:id="rId12"/>
    <p:sldId id="352" r:id="rId13"/>
    <p:sldId id="371" r:id="rId14"/>
    <p:sldId id="353" r:id="rId15"/>
    <p:sldId id="372" r:id="rId16"/>
    <p:sldId id="373" r:id="rId17"/>
    <p:sldId id="374" r:id="rId18"/>
    <p:sldId id="354" r:id="rId19"/>
    <p:sldId id="377" r:id="rId20"/>
    <p:sldId id="378" r:id="rId21"/>
    <p:sldId id="379" r:id="rId22"/>
    <p:sldId id="380" r:id="rId23"/>
    <p:sldId id="381" r:id="rId24"/>
    <p:sldId id="388" r:id="rId25"/>
    <p:sldId id="385" r:id="rId26"/>
    <p:sldId id="386" r:id="rId27"/>
    <p:sldId id="382" r:id="rId28"/>
    <p:sldId id="375" r:id="rId29"/>
    <p:sldId id="384" r:id="rId30"/>
    <p:sldId id="356" r:id="rId31"/>
    <p:sldId id="376" r:id="rId32"/>
    <p:sldId id="358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C9E"/>
    <a:srgbClr val="5DBAEB"/>
    <a:srgbClr val="AF8108"/>
    <a:srgbClr val="D6A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99756" autoAdjust="0"/>
  </p:normalViewPr>
  <p:slideViewPr>
    <p:cSldViewPr snapToGrid="0">
      <p:cViewPr varScale="1">
        <p:scale>
          <a:sx n="102" d="100"/>
          <a:sy n="102" d="100"/>
        </p:scale>
        <p:origin x="-90" y="-7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KPP\UDI\INVESTIGACI&#211;N%20APLICADA\2018\2018-2\INFORME%204\Libro1.xlsx%20alex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Género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2E-4633-B656-428127B858F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F2E-4633-B656-428127B858FB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Mujer </c:v>
                </c:pt>
                <c:pt idx="1">
                  <c:v>Hombre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2E-4633-B656-428127B858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RESILIENCIA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Hoja7!$C$16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multiLvlStrRef>
              <c:f>Hoja7!$D$13:$F$15</c:f>
              <c:multiLvlStrCache>
                <c:ptCount val="3"/>
                <c:lvl>
                  <c:pt idx="0">
                    <c:v>Porcentajes</c:v>
                  </c:pt>
                  <c:pt idx="1">
                    <c:v>Porcentajes </c:v>
                  </c:pt>
                  <c:pt idx="2">
                    <c:v>Porcentajes</c:v>
                  </c:pt>
                </c:lvl>
                <c:lvl>
                  <c:pt idx="0">
                    <c:v>HOMBRES</c:v>
                  </c:pt>
                  <c:pt idx="1">
                    <c:v>MUJERES</c:v>
                  </c:pt>
                  <c:pt idx="2">
                    <c:v>TOTAL</c:v>
                  </c:pt>
                </c:lvl>
              </c:multiLvlStrCache>
            </c:multiLvlStrRef>
          </c:cat>
          <c:val>
            <c:numRef>
              <c:f>Hoja7!$D$16:$F$16</c:f>
              <c:numCache>
                <c:formatCode>0.0%</c:formatCode>
                <c:ptCount val="3"/>
                <c:pt idx="0">
                  <c:v>0.25</c:v>
                </c:pt>
                <c:pt idx="1">
                  <c:v>0.35294117647058798</c:v>
                </c:pt>
                <c:pt idx="2" formatCode="0%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Hoja7!$C$17</c:f>
              <c:strCache>
                <c:ptCount val="1"/>
                <c:pt idx="0">
                  <c:v>NO </c:v>
                </c:pt>
              </c:strCache>
            </c:strRef>
          </c:tx>
          <c:invertIfNegative val="0"/>
          <c:cat>
            <c:multiLvlStrRef>
              <c:f>Hoja7!$D$13:$F$15</c:f>
              <c:multiLvlStrCache>
                <c:ptCount val="3"/>
                <c:lvl>
                  <c:pt idx="0">
                    <c:v>Porcentajes</c:v>
                  </c:pt>
                  <c:pt idx="1">
                    <c:v>Porcentajes </c:v>
                  </c:pt>
                  <c:pt idx="2">
                    <c:v>Porcentajes</c:v>
                  </c:pt>
                </c:lvl>
                <c:lvl>
                  <c:pt idx="0">
                    <c:v>HOMBRES</c:v>
                  </c:pt>
                  <c:pt idx="1">
                    <c:v>MUJERES</c:v>
                  </c:pt>
                  <c:pt idx="2">
                    <c:v>TOTAL</c:v>
                  </c:pt>
                </c:lvl>
              </c:multiLvlStrCache>
            </c:multiLvlStrRef>
          </c:cat>
          <c:val>
            <c:numRef>
              <c:f>Hoja7!$D$17:$F$17</c:f>
              <c:numCache>
                <c:formatCode>0.0%</c:formatCode>
                <c:ptCount val="3"/>
                <c:pt idx="0">
                  <c:v>0.75</c:v>
                </c:pt>
                <c:pt idx="1">
                  <c:v>0.64705882352941202</c:v>
                </c:pt>
                <c:pt idx="2" formatCode="0%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80368384"/>
        <c:axId val="80369920"/>
        <c:axId val="0"/>
      </c:bar3DChart>
      <c:catAx>
        <c:axId val="80368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80369920"/>
        <c:crosses val="autoZero"/>
        <c:auto val="1"/>
        <c:lblAlgn val="ctr"/>
        <c:lblOffset val="100"/>
        <c:noMultiLvlLbl val="0"/>
      </c:catAx>
      <c:valAx>
        <c:axId val="8036992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03683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Hoja2!$C$16:$C$18</c:f>
              <c:strCache>
                <c:ptCount val="1"/>
                <c:pt idx="0">
                  <c:v>Estado Civil Hombre</c:v>
                </c:pt>
              </c:strCache>
            </c:strRef>
          </c:tx>
          <c:invertIfNegative val="0"/>
          <c:cat>
            <c:strRef>
              <c:f>Hoja2!$B$19:$B$23</c:f>
              <c:strCache>
                <c:ptCount val="5"/>
                <c:pt idx="0">
                  <c:v>Casado(a)</c:v>
                </c:pt>
                <c:pt idx="1">
                  <c:v>Viudo(a)</c:v>
                </c:pt>
                <c:pt idx="2">
                  <c:v>Separado(a)</c:v>
                </c:pt>
                <c:pt idx="3">
                  <c:v>Sortero(a)</c:v>
                </c:pt>
                <c:pt idx="4">
                  <c:v>Otro</c:v>
                </c:pt>
              </c:strCache>
            </c:strRef>
          </c:cat>
          <c:val>
            <c:numRef>
              <c:f>Hoja2!$C$19:$C$23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0.125</c:v>
                </c:pt>
                <c:pt idx="3">
                  <c:v>0.25</c:v>
                </c:pt>
                <c:pt idx="4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Hoja2!$D$16:$D$18</c:f>
              <c:strCache>
                <c:ptCount val="1"/>
                <c:pt idx="0">
                  <c:v>Estado Civil Mujer</c:v>
                </c:pt>
              </c:strCache>
            </c:strRef>
          </c:tx>
          <c:invertIfNegative val="0"/>
          <c:cat>
            <c:strRef>
              <c:f>Hoja2!$B$19:$B$23</c:f>
              <c:strCache>
                <c:ptCount val="5"/>
                <c:pt idx="0">
                  <c:v>Casado(a)</c:v>
                </c:pt>
                <c:pt idx="1">
                  <c:v>Viudo(a)</c:v>
                </c:pt>
                <c:pt idx="2">
                  <c:v>Separado(a)</c:v>
                </c:pt>
                <c:pt idx="3">
                  <c:v>Sortero(a)</c:v>
                </c:pt>
                <c:pt idx="4">
                  <c:v>Otro</c:v>
                </c:pt>
              </c:strCache>
            </c:strRef>
          </c:cat>
          <c:val>
            <c:numRef>
              <c:f>Hoja2!$D$19:$D$23</c:f>
              <c:numCache>
                <c:formatCode>0%</c:formatCode>
                <c:ptCount val="5"/>
                <c:pt idx="0">
                  <c:v>0.29399999999999998</c:v>
                </c:pt>
                <c:pt idx="1">
                  <c:v>0.23499999999999999</c:v>
                </c:pt>
                <c:pt idx="2">
                  <c:v>0.14699999999999999</c:v>
                </c:pt>
                <c:pt idx="3">
                  <c:v>0.26500000000000001</c:v>
                </c:pt>
                <c:pt idx="4">
                  <c:v>5.8999999999999997E-2</c:v>
                </c:pt>
              </c:numCache>
            </c:numRef>
          </c:val>
        </c:ser>
        <c:ser>
          <c:idx val="2"/>
          <c:order val="2"/>
          <c:tx>
            <c:strRef>
              <c:f>Hoja2!$E$16:$E$18</c:f>
              <c:strCache>
                <c:ptCount val="1"/>
                <c:pt idx="0">
                  <c:v>Estado Civil Total</c:v>
                </c:pt>
              </c:strCache>
            </c:strRef>
          </c:tx>
          <c:invertIfNegative val="0"/>
          <c:cat>
            <c:strRef>
              <c:f>Hoja2!$B$19:$B$23</c:f>
              <c:strCache>
                <c:ptCount val="5"/>
                <c:pt idx="0">
                  <c:v>Casado(a)</c:v>
                </c:pt>
                <c:pt idx="1">
                  <c:v>Viudo(a)</c:v>
                </c:pt>
                <c:pt idx="2">
                  <c:v>Separado(a)</c:v>
                </c:pt>
                <c:pt idx="3">
                  <c:v>Sortero(a)</c:v>
                </c:pt>
                <c:pt idx="4">
                  <c:v>Otro</c:v>
                </c:pt>
              </c:strCache>
            </c:strRef>
          </c:cat>
          <c:val>
            <c:numRef>
              <c:f>Hoja2!$E$19:$E$23</c:f>
              <c:numCache>
                <c:formatCode>0%</c:formatCode>
                <c:ptCount val="5"/>
                <c:pt idx="0">
                  <c:v>0.28000000000000003</c:v>
                </c:pt>
                <c:pt idx="1">
                  <c:v>0.24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64625280"/>
        <c:axId val="64676224"/>
        <c:axId val="0"/>
      </c:bar3DChart>
      <c:catAx>
        <c:axId val="6462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64676224"/>
        <c:crosses val="autoZero"/>
        <c:auto val="1"/>
        <c:lblAlgn val="ctr"/>
        <c:lblOffset val="100"/>
        <c:noMultiLvlLbl val="0"/>
      </c:catAx>
      <c:valAx>
        <c:axId val="64676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64625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 b="1"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ESCOLARIDAD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Hoja3!$D$12:$D$14</c:f>
              <c:strCache>
                <c:ptCount val="1"/>
                <c:pt idx="0">
                  <c:v>Escolaridad Hombres Porcentajes</c:v>
                </c:pt>
              </c:strCache>
            </c:strRef>
          </c:tx>
          <c:invertIfNegative val="0"/>
          <c:cat>
            <c:strRef>
              <c:f>Hoja3!$C$15:$C$20</c:f>
              <c:strCache>
                <c:ptCount val="6"/>
                <c:pt idx="0">
                  <c:v>Sin escolaridad</c:v>
                </c:pt>
                <c:pt idx="1">
                  <c:v>Primaria Incompleta</c:v>
                </c:pt>
                <c:pt idx="2">
                  <c:v>Primaria </c:v>
                </c:pt>
                <c:pt idx="3">
                  <c:v>Secundaria incompleta</c:v>
                </c:pt>
                <c:pt idx="4">
                  <c:v>Secundaria </c:v>
                </c:pt>
                <c:pt idx="5">
                  <c:v>Tecnico/Tecnologo</c:v>
                </c:pt>
              </c:strCache>
            </c:strRef>
          </c:cat>
          <c:val>
            <c:numRef>
              <c:f>Hoja3!$D$15:$D$20</c:f>
              <c:numCache>
                <c:formatCode>0.00%</c:formatCode>
                <c:ptCount val="6"/>
                <c:pt idx="0">
                  <c:v>6.3E-2</c:v>
                </c:pt>
                <c:pt idx="1">
                  <c:v>0.438</c:v>
                </c:pt>
                <c:pt idx="2">
                  <c:v>0.188</c:v>
                </c:pt>
                <c:pt idx="3">
                  <c:v>0.188</c:v>
                </c:pt>
                <c:pt idx="4">
                  <c:v>0.125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Hoja3!$E$12:$E$14</c:f>
              <c:strCache>
                <c:ptCount val="1"/>
                <c:pt idx="0">
                  <c:v>Escolaridad Mujeres  Porcentajes </c:v>
                </c:pt>
              </c:strCache>
            </c:strRef>
          </c:tx>
          <c:invertIfNegative val="0"/>
          <c:cat>
            <c:strRef>
              <c:f>Hoja3!$C$15:$C$20</c:f>
              <c:strCache>
                <c:ptCount val="6"/>
                <c:pt idx="0">
                  <c:v>Sin escolaridad</c:v>
                </c:pt>
                <c:pt idx="1">
                  <c:v>Primaria Incompleta</c:v>
                </c:pt>
                <c:pt idx="2">
                  <c:v>Primaria </c:v>
                </c:pt>
                <c:pt idx="3">
                  <c:v>Secundaria incompleta</c:v>
                </c:pt>
                <c:pt idx="4">
                  <c:v>Secundaria </c:v>
                </c:pt>
                <c:pt idx="5">
                  <c:v>Tecnico/Tecnologo</c:v>
                </c:pt>
              </c:strCache>
            </c:strRef>
          </c:cat>
          <c:val>
            <c:numRef>
              <c:f>Hoja3!$E$15:$E$20</c:f>
              <c:numCache>
                <c:formatCode>0.00%</c:formatCode>
                <c:ptCount val="6"/>
                <c:pt idx="0">
                  <c:v>8.7999999999999995E-2</c:v>
                </c:pt>
                <c:pt idx="1">
                  <c:v>0.38200000000000001</c:v>
                </c:pt>
                <c:pt idx="2">
                  <c:v>0.41199999999999998</c:v>
                </c:pt>
                <c:pt idx="3">
                  <c:v>8.7999999999999995E-2</c:v>
                </c:pt>
                <c:pt idx="4">
                  <c:v>0</c:v>
                </c:pt>
                <c:pt idx="5">
                  <c:v>2.9000000000000001E-2</c:v>
                </c:pt>
              </c:numCache>
            </c:numRef>
          </c:val>
        </c:ser>
        <c:ser>
          <c:idx val="2"/>
          <c:order val="2"/>
          <c:tx>
            <c:strRef>
              <c:f>Hoja3!$F$12:$F$14</c:f>
              <c:strCache>
                <c:ptCount val="1"/>
                <c:pt idx="0">
                  <c:v>Escolaridad Total Porcentajes</c:v>
                </c:pt>
              </c:strCache>
            </c:strRef>
          </c:tx>
          <c:invertIfNegative val="0"/>
          <c:cat>
            <c:strRef>
              <c:f>Hoja3!$C$15:$C$20</c:f>
              <c:strCache>
                <c:ptCount val="6"/>
                <c:pt idx="0">
                  <c:v>Sin escolaridad</c:v>
                </c:pt>
                <c:pt idx="1">
                  <c:v>Primaria Incompleta</c:v>
                </c:pt>
                <c:pt idx="2">
                  <c:v>Primaria </c:v>
                </c:pt>
                <c:pt idx="3">
                  <c:v>Secundaria incompleta</c:v>
                </c:pt>
                <c:pt idx="4">
                  <c:v>Secundaria </c:v>
                </c:pt>
                <c:pt idx="5">
                  <c:v>Tecnico/Tecnologo</c:v>
                </c:pt>
              </c:strCache>
            </c:strRef>
          </c:cat>
          <c:val>
            <c:numRef>
              <c:f>Hoja3!$F$15:$F$20</c:f>
              <c:numCache>
                <c:formatCode>0%</c:formatCode>
                <c:ptCount val="6"/>
                <c:pt idx="0">
                  <c:v>0.08</c:v>
                </c:pt>
                <c:pt idx="1">
                  <c:v>0.4</c:v>
                </c:pt>
                <c:pt idx="2">
                  <c:v>0.34</c:v>
                </c:pt>
                <c:pt idx="3">
                  <c:v>0.12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3526016"/>
        <c:axId val="63527552"/>
        <c:axId val="0"/>
      </c:bar3DChart>
      <c:catAx>
        <c:axId val="63526016"/>
        <c:scaling>
          <c:orientation val="minMax"/>
        </c:scaling>
        <c:delete val="0"/>
        <c:axPos val="l"/>
        <c:majorTickMark val="none"/>
        <c:minorTickMark val="none"/>
        <c:tickLblPos val="nextTo"/>
        <c:crossAx val="63527552"/>
        <c:crosses val="autoZero"/>
        <c:auto val="1"/>
        <c:lblAlgn val="ctr"/>
        <c:lblOffset val="100"/>
        <c:noMultiLvlLbl val="0"/>
      </c:catAx>
      <c:valAx>
        <c:axId val="63527552"/>
        <c:scaling>
          <c:orientation val="minMax"/>
        </c:scaling>
        <c:delete val="0"/>
        <c:axPos val="b"/>
        <c:majorGridlines/>
        <c:numFmt formatCode="0.00%" sourceLinked="1"/>
        <c:majorTickMark val="none"/>
        <c:minorTickMark val="none"/>
        <c:tickLblPos val="nextTo"/>
        <c:spPr>
          <a:ln w="6350">
            <a:noFill/>
          </a:ln>
        </c:spPr>
        <c:crossAx val="63526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ESTRATO</a:t>
            </a:r>
            <a:endParaRPr lang="es-CO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Hoja4!$C$11:$C$13</c:f>
              <c:strCache>
                <c:ptCount val="1"/>
                <c:pt idx="0">
                  <c:v>Estrato Hombres Porcentajes</c:v>
                </c:pt>
              </c:strCache>
            </c:strRef>
          </c:tx>
          <c:marker>
            <c:symbol val="none"/>
          </c:marker>
          <c:cat>
            <c:strRef>
              <c:f>Hoja4!$B$14:$B$17</c:f>
              <c:strCache>
                <c:ptCount val="4"/>
                <c:pt idx="0">
                  <c:v>Cero</c:v>
                </c:pt>
                <c:pt idx="1">
                  <c:v>Uno</c:v>
                </c:pt>
                <c:pt idx="2">
                  <c:v>Dos</c:v>
                </c:pt>
                <c:pt idx="3">
                  <c:v>Tres</c:v>
                </c:pt>
              </c:strCache>
            </c:strRef>
          </c:cat>
          <c:val>
            <c:numRef>
              <c:f>Hoja4!$C$14:$C$17</c:f>
              <c:numCache>
                <c:formatCode>0.0%</c:formatCode>
                <c:ptCount val="4"/>
                <c:pt idx="0">
                  <c:v>0</c:v>
                </c:pt>
                <c:pt idx="1">
                  <c:v>0.315</c:v>
                </c:pt>
                <c:pt idx="2">
                  <c:v>0.625</c:v>
                </c:pt>
                <c:pt idx="3">
                  <c:v>6.3E-2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Hoja4!$D$11:$D$13</c:f>
              <c:strCache>
                <c:ptCount val="1"/>
                <c:pt idx="0">
                  <c:v>Estrato Mujeres Porcentajes </c:v>
                </c:pt>
              </c:strCache>
            </c:strRef>
          </c:tx>
          <c:marker>
            <c:symbol val="none"/>
          </c:marker>
          <c:cat>
            <c:strRef>
              <c:f>Hoja4!$B$14:$B$17</c:f>
              <c:strCache>
                <c:ptCount val="4"/>
                <c:pt idx="0">
                  <c:v>Cero</c:v>
                </c:pt>
                <c:pt idx="1">
                  <c:v>Uno</c:v>
                </c:pt>
                <c:pt idx="2">
                  <c:v>Dos</c:v>
                </c:pt>
                <c:pt idx="3">
                  <c:v>Tres</c:v>
                </c:pt>
              </c:strCache>
            </c:strRef>
          </c:cat>
          <c:val>
            <c:numRef>
              <c:f>Hoja4!$D$14:$D$17</c:f>
              <c:numCache>
                <c:formatCode>0.0%</c:formatCode>
                <c:ptCount val="4"/>
                <c:pt idx="0">
                  <c:v>2.9000000000000001E-2</c:v>
                </c:pt>
                <c:pt idx="1">
                  <c:v>0.35299999999999998</c:v>
                </c:pt>
                <c:pt idx="2">
                  <c:v>0.55900000000000005</c:v>
                </c:pt>
                <c:pt idx="3">
                  <c:v>5.8999999999999997E-2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Hoja4!$E$11:$E$13</c:f>
              <c:strCache>
                <c:ptCount val="1"/>
                <c:pt idx="0">
                  <c:v>Estrato Total Porcentajes</c:v>
                </c:pt>
              </c:strCache>
            </c:strRef>
          </c:tx>
          <c:marker>
            <c:symbol val="none"/>
          </c:marker>
          <c:cat>
            <c:strRef>
              <c:f>Hoja4!$B$14:$B$17</c:f>
              <c:strCache>
                <c:ptCount val="4"/>
                <c:pt idx="0">
                  <c:v>Cero</c:v>
                </c:pt>
                <c:pt idx="1">
                  <c:v>Uno</c:v>
                </c:pt>
                <c:pt idx="2">
                  <c:v>Dos</c:v>
                </c:pt>
                <c:pt idx="3">
                  <c:v>Tres</c:v>
                </c:pt>
              </c:strCache>
            </c:strRef>
          </c:cat>
          <c:val>
            <c:numRef>
              <c:f>Hoja4!$E$14:$E$17</c:f>
              <c:numCache>
                <c:formatCode>0%</c:formatCode>
                <c:ptCount val="4"/>
                <c:pt idx="0">
                  <c:v>0.02</c:v>
                </c:pt>
                <c:pt idx="1">
                  <c:v>0.34</c:v>
                </c:pt>
                <c:pt idx="2">
                  <c:v>0.57999999999999996</c:v>
                </c:pt>
                <c:pt idx="3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85088"/>
        <c:axId val="64621568"/>
      </c:lineChart>
      <c:catAx>
        <c:axId val="6458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64621568"/>
        <c:crosses val="autoZero"/>
        <c:auto val="1"/>
        <c:lblAlgn val="ctr"/>
        <c:lblOffset val="100"/>
        <c:noMultiLvlLbl val="0"/>
      </c:catAx>
      <c:valAx>
        <c:axId val="6462156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0.0%" sourceLinked="1"/>
        <c:majorTickMark val="none"/>
        <c:minorTickMark val="none"/>
        <c:tickLblPos val="nextTo"/>
        <c:crossAx val="6458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Parentesco</a:t>
            </a:r>
            <a:r>
              <a:rPr lang="es-CO" baseline="0"/>
              <a:t> cuidador</a:t>
            </a:r>
            <a:endParaRPr lang="es-CO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Hoja6!$E$9:$E$10</c:f>
              <c:strCache>
                <c:ptCount val="1"/>
                <c:pt idx="0">
                  <c:v>Parentesco HOMBRES</c:v>
                </c:pt>
              </c:strCache>
            </c:strRef>
          </c:tx>
          <c:invertIfNegative val="0"/>
          <c:cat>
            <c:strRef>
              <c:f>Hoja6!$D$11:$D$15</c:f>
              <c:strCache>
                <c:ptCount val="5"/>
                <c:pt idx="0">
                  <c:v>Nadie</c:v>
                </c:pt>
                <c:pt idx="1">
                  <c:v>HIjo (a)</c:v>
                </c:pt>
                <c:pt idx="2">
                  <c:v>Conyuge</c:v>
                </c:pt>
                <c:pt idx="3">
                  <c:v>Hemano (a)</c:v>
                </c:pt>
                <c:pt idx="4">
                  <c:v>Nieta</c:v>
                </c:pt>
              </c:strCache>
            </c:strRef>
          </c:cat>
          <c:val>
            <c:numRef>
              <c:f>Hoja6!$E$11:$E$15</c:f>
              <c:numCache>
                <c:formatCode>0.0%</c:formatCode>
                <c:ptCount val="5"/>
                <c:pt idx="0">
                  <c:v>0.25</c:v>
                </c:pt>
                <c:pt idx="1">
                  <c:v>0.375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</c:numCache>
            </c:numRef>
          </c:val>
        </c:ser>
        <c:ser>
          <c:idx val="1"/>
          <c:order val="1"/>
          <c:tx>
            <c:strRef>
              <c:f>Hoja6!$F$9:$F$10</c:f>
              <c:strCache>
                <c:ptCount val="1"/>
                <c:pt idx="0">
                  <c:v>Parentesco MUJERES</c:v>
                </c:pt>
              </c:strCache>
            </c:strRef>
          </c:tx>
          <c:invertIfNegative val="0"/>
          <c:cat>
            <c:strRef>
              <c:f>Hoja6!$D$11:$D$15</c:f>
              <c:strCache>
                <c:ptCount val="5"/>
                <c:pt idx="0">
                  <c:v>Nadie</c:v>
                </c:pt>
                <c:pt idx="1">
                  <c:v>HIjo (a)</c:v>
                </c:pt>
                <c:pt idx="2">
                  <c:v>Conyuge</c:v>
                </c:pt>
                <c:pt idx="3">
                  <c:v>Hemano (a)</c:v>
                </c:pt>
                <c:pt idx="4">
                  <c:v>Nieta</c:v>
                </c:pt>
              </c:strCache>
            </c:strRef>
          </c:cat>
          <c:val>
            <c:numRef>
              <c:f>Hoja6!$F$11:$F$15</c:f>
              <c:numCache>
                <c:formatCode>0.0%</c:formatCode>
                <c:ptCount val="5"/>
                <c:pt idx="0">
                  <c:v>0.29399999999999998</c:v>
                </c:pt>
                <c:pt idx="1">
                  <c:v>0.5</c:v>
                </c:pt>
                <c:pt idx="2">
                  <c:v>5.8999999999999997E-2</c:v>
                </c:pt>
                <c:pt idx="3">
                  <c:v>8.7999999999999995E-2</c:v>
                </c:pt>
                <c:pt idx="4">
                  <c:v>5.8999999999999997E-2</c:v>
                </c:pt>
              </c:numCache>
            </c:numRef>
          </c:val>
        </c:ser>
        <c:ser>
          <c:idx val="2"/>
          <c:order val="2"/>
          <c:tx>
            <c:strRef>
              <c:f>Hoja6!$G$9:$G$10</c:f>
              <c:strCache>
                <c:ptCount val="1"/>
                <c:pt idx="0">
                  <c:v>Parentesco TOTAL</c:v>
                </c:pt>
              </c:strCache>
            </c:strRef>
          </c:tx>
          <c:invertIfNegative val="0"/>
          <c:cat>
            <c:strRef>
              <c:f>Hoja6!$D$11:$D$15</c:f>
              <c:strCache>
                <c:ptCount val="5"/>
                <c:pt idx="0">
                  <c:v>Nadie</c:v>
                </c:pt>
                <c:pt idx="1">
                  <c:v>HIjo (a)</c:v>
                </c:pt>
                <c:pt idx="2">
                  <c:v>Conyuge</c:v>
                </c:pt>
                <c:pt idx="3">
                  <c:v>Hemano (a)</c:v>
                </c:pt>
                <c:pt idx="4">
                  <c:v>Nieta</c:v>
                </c:pt>
              </c:strCache>
            </c:strRef>
          </c:cat>
          <c:val>
            <c:numRef>
              <c:f>Hoja6!$G$11:$G$15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0.46</c:v>
                </c:pt>
                <c:pt idx="2">
                  <c:v>0.08</c:v>
                </c:pt>
                <c:pt idx="3">
                  <c:v>0.1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863296"/>
        <c:axId val="111960832"/>
        <c:axId val="0"/>
      </c:bar3DChart>
      <c:catAx>
        <c:axId val="111863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960832"/>
        <c:crosses val="autoZero"/>
        <c:auto val="1"/>
        <c:lblAlgn val="ctr"/>
        <c:lblOffset val="100"/>
        <c:noMultiLvlLbl val="0"/>
      </c:catAx>
      <c:valAx>
        <c:axId val="11196083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11863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MALTRATO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Hoja8!$C$15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multiLvlStrRef>
              <c:f>Hoja8!$D$12:$F$14</c:f>
              <c:multiLvlStrCache>
                <c:ptCount val="3"/>
                <c:lvl>
                  <c:pt idx="0">
                    <c:v>Porcentajes</c:v>
                  </c:pt>
                  <c:pt idx="1">
                    <c:v>Porcentajes </c:v>
                  </c:pt>
                  <c:pt idx="2">
                    <c:v>Porcentajes</c:v>
                  </c:pt>
                </c:lvl>
                <c:lvl>
                  <c:pt idx="0">
                    <c:v>HOMBRES</c:v>
                  </c:pt>
                  <c:pt idx="1">
                    <c:v>MUJERES</c:v>
                  </c:pt>
                  <c:pt idx="2">
                    <c:v>TOTAL</c:v>
                  </c:pt>
                </c:lvl>
              </c:multiLvlStrCache>
            </c:multiLvlStrRef>
          </c:cat>
          <c:val>
            <c:numRef>
              <c:f>Hoja8!$D$15:$F$15</c:f>
              <c:numCache>
                <c:formatCode>0.0%</c:formatCode>
                <c:ptCount val="3"/>
                <c:pt idx="0">
                  <c:v>0.93799999999999994</c:v>
                </c:pt>
                <c:pt idx="1">
                  <c:v>0.79400000000000004</c:v>
                </c:pt>
                <c:pt idx="2" formatCode="0%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Hoja8!$C$16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multiLvlStrRef>
              <c:f>Hoja8!$D$12:$F$14</c:f>
              <c:multiLvlStrCache>
                <c:ptCount val="3"/>
                <c:lvl>
                  <c:pt idx="0">
                    <c:v>Porcentajes</c:v>
                  </c:pt>
                  <c:pt idx="1">
                    <c:v>Porcentajes </c:v>
                  </c:pt>
                  <c:pt idx="2">
                    <c:v>Porcentajes</c:v>
                  </c:pt>
                </c:lvl>
                <c:lvl>
                  <c:pt idx="0">
                    <c:v>HOMBRES</c:v>
                  </c:pt>
                  <c:pt idx="1">
                    <c:v>MUJERES</c:v>
                  </c:pt>
                  <c:pt idx="2">
                    <c:v>TOTAL</c:v>
                  </c:pt>
                </c:lvl>
              </c:multiLvlStrCache>
            </c:multiLvlStrRef>
          </c:cat>
          <c:val>
            <c:numRef>
              <c:f>Hoja8!$D$16:$F$16</c:f>
              <c:numCache>
                <c:formatCode>0.0%</c:formatCode>
                <c:ptCount val="3"/>
                <c:pt idx="0">
                  <c:v>6.3E-2</c:v>
                </c:pt>
                <c:pt idx="1">
                  <c:v>0.20599999999999999</c:v>
                </c:pt>
                <c:pt idx="2" formatCode="0%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11693824"/>
        <c:axId val="111696896"/>
        <c:axId val="0"/>
      </c:bar3DChart>
      <c:catAx>
        <c:axId val="111693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696896"/>
        <c:crosses val="autoZero"/>
        <c:auto val="1"/>
        <c:lblAlgn val="ctr"/>
        <c:lblOffset val="100"/>
        <c:noMultiLvlLbl val="0"/>
      </c:catAx>
      <c:valAx>
        <c:axId val="1116968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1693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TIPO DE MALTRATO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Hoja9!$E$14:$E$15</c:f>
              <c:strCache>
                <c:ptCount val="1"/>
                <c:pt idx="0">
                  <c:v>Tipo Maltrato HOMBRES</c:v>
                </c:pt>
              </c:strCache>
            </c:strRef>
          </c:tx>
          <c:invertIfNegative val="0"/>
          <c:cat>
            <c:strRef>
              <c:f>Hoja9!$D$16:$D$20</c:f>
              <c:strCache>
                <c:ptCount val="5"/>
                <c:pt idx="0">
                  <c:v>Ninguno</c:v>
                </c:pt>
                <c:pt idx="1">
                  <c:v>Físico</c:v>
                </c:pt>
                <c:pt idx="2">
                  <c:v>Psicológico</c:v>
                </c:pt>
                <c:pt idx="3">
                  <c:v>Sexual</c:v>
                </c:pt>
                <c:pt idx="4">
                  <c:v>Dos o Más</c:v>
                </c:pt>
              </c:strCache>
            </c:strRef>
          </c:cat>
          <c:val>
            <c:numRef>
              <c:f>Hoja9!$E$16:$E$20</c:f>
              <c:numCache>
                <c:formatCode>0.0%</c:formatCode>
                <c:ptCount val="5"/>
                <c:pt idx="0">
                  <c:v>6.3E-2</c:v>
                </c:pt>
                <c:pt idx="1">
                  <c:v>0</c:v>
                </c:pt>
                <c:pt idx="2">
                  <c:v>0.188</c:v>
                </c:pt>
                <c:pt idx="3">
                  <c:v>0</c:v>
                </c:pt>
                <c:pt idx="4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Hoja9!$F$14:$F$15</c:f>
              <c:strCache>
                <c:ptCount val="1"/>
                <c:pt idx="0">
                  <c:v>Tipo Maltrato MUJERES</c:v>
                </c:pt>
              </c:strCache>
            </c:strRef>
          </c:tx>
          <c:invertIfNegative val="0"/>
          <c:cat>
            <c:strRef>
              <c:f>Hoja9!$D$16:$D$20</c:f>
              <c:strCache>
                <c:ptCount val="5"/>
                <c:pt idx="0">
                  <c:v>Ninguno</c:v>
                </c:pt>
                <c:pt idx="1">
                  <c:v>Físico</c:v>
                </c:pt>
                <c:pt idx="2">
                  <c:v>Psicológico</c:v>
                </c:pt>
                <c:pt idx="3">
                  <c:v>Sexual</c:v>
                </c:pt>
                <c:pt idx="4">
                  <c:v>Dos o Más</c:v>
                </c:pt>
              </c:strCache>
            </c:strRef>
          </c:cat>
          <c:val>
            <c:numRef>
              <c:f>Hoja9!$F$16:$F$20</c:f>
              <c:numCache>
                <c:formatCode>0.0%</c:formatCode>
                <c:ptCount val="5"/>
                <c:pt idx="0">
                  <c:v>0.20599999999999999</c:v>
                </c:pt>
                <c:pt idx="1">
                  <c:v>2.9000000000000001E-2</c:v>
                </c:pt>
                <c:pt idx="2">
                  <c:v>0.20599999999999999</c:v>
                </c:pt>
                <c:pt idx="3">
                  <c:v>2.9000000000000001E-2</c:v>
                </c:pt>
                <c:pt idx="4">
                  <c:v>0.52900000000000003</c:v>
                </c:pt>
              </c:numCache>
            </c:numRef>
          </c:val>
        </c:ser>
        <c:ser>
          <c:idx val="2"/>
          <c:order val="2"/>
          <c:tx>
            <c:strRef>
              <c:f>Hoja9!$G$14:$G$15</c:f>
              <c:strCache>
                <c:ptCount val="1"/>
                <c:pt idx="0">
                  <c:v>Tipo Maltrato TOTAL</c:v>
                </c:pt>
              </c:strCache>
            </c:strRef>
          </c:tx>
          <c:invertIfNegative val="0"/>
          <c:cat>
            <c:strRef>
              <c:f>Hoja9!$D$16:$D$20</c:f>
              <c:strCache>
                <c:ptCount val="5"/>
                <c:pt idx="0">
                  <c:v>Ninguno</c:v>
                </c:pt>
                <c:pt idx="1">
                  <c:v>Físico</c:v>
                </c:pt>
                <c:pt idx="2">
                  <c:v>Psicológico</c:v>
                </c:pt>
                <c:pt idx="3">
                  <c:v>Sexual</c:v>
                </c:pt>
                <c:pt idx="4">
                  <c:v>Dos o Más</c:v>
                </c:pt>
              </c:strCache>
            </c:strRef>
          </c:cat>
          <c:val>
            <c:numRef>
              <c:f>Hoja9!$G$16:$G$20</c:f>
              <c:numCache>
                <c:formatCode>0%</c:formatCode>
                <c:ptCount val="5"/>
                <c:pt idx="0">
                  <c:v>0.16</c:v>
                </c:pt>
                <c:pt idx="1">
                  <c:v>0.02</c:v>
                </c:pt>
                <c:pt idx="2">
                  <c:v>0.2</c:v>
                </c:pt>
                <c:pt idx="3">
                  <c:v>0.02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12032"/>
        <c:axId val="80382592"/>
        <c:axId val="0"/>
      </c:bar3DChart>
      <c:catAx>
        <c:axId val="80012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0382592"/>
        <c:crosses val="autoZero"/>
        <c:auto val="1"/>
        <c:lblAlgn val="ctr"/>
        <c:lblOffset val="100"/>
        <c:noMultiLvlLbl val="0"/>
      </c:catAx>
      <c:valAx>
        <c:axId val="80382592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80012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¿Quién es el agresor?</a:t>
            </a:r>
            <a:endParaRPr lang="es-CO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Hoja10!$E$13:$E$15</c:f>
              <c:strCache>
                <c:ptCount val="1"/>
                <c:pt idx="0">
                  <c:v>Agresor HOMBRES</c:v>
                </c:pt>
              </c:strCache>
            </c:strRef>
          </c:tx>
          <c:invertIfNegative val="0"/>
          <c:cat>
            <c:strRef>
              <c:f>Hoja10!$D$16:$D$22</c:f>
              <c:strCache>
                <c:ptCount val="7"/>
                <c:pt idx="0">
                  <c:v>No tiene</c:v>
                </c:pt>
                <c:pt idx="1">
                  <c:v>Esposo(a)</c:v>
                </c:pt>
                <c:pt idx="2">
                  <c:v>Hijo(a)</c:v>
                </c:pt>
                <c:pt idx="3">
                  <c:v>Nuero(a)</c:v>
                </c:pt>
                <c:pt idx="4">
                  <c:v>VariosFamiliares</c:v>
                </c:pt>
                <c:pt idx="5">
                  <c:v>NoFamiliar</c:v>
                </c:pt>
                <c:pt idx="6">
                  <c:v>Familiares y no familiares </c:v>
                </c:pt>
              </c:strCache>
            </c:strRef>
          </c:cat>
          <c:val>
            <c:numRef>
              <c:f>Hoja10!$E$16:$E$22</c:f>
              <c:numCache>
                <c:formatCode>0.0%</c:formatCode>
                <c:ptCount val="7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0.125</c:v>
                </c:pt>
                <c:pt idx="5">
                  <c:v>0.25</c:v>
                </c:pt>
                <c:pt idx="6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Hoja10!$F$13:$F$15</c:f>
              <c:strCache>
                <c:ptCount val="1"/>
                <c:pt idx="0">
                  <c:v>Agresor MUJERES</c:v>
                </c:pt>
              </c:strCache>
            </c:strRef>
          </c:tx>
          <c:invertIfNegative val="0"/>
          <c:cat>
            <c:strRef>
              <c:f>Hoja10!$D$16:$D$22</c:f>
              <c:strCache>
                <c:ptCount val="7"/>
                <c:pt idx="0">
                  <c:v>No tiene</c:v>
                </c:pt>
                <c:pt idx="1">
                  <c:v>Esposo(a)</c:v>
                </c:pt>
                <c:pt idx="2">
                  <c:v>Hijo(a)</c:v>
                </c:pt>
                <c:pt idx="3">
                  <c:v>Nuero(a)</c:v>
                </c:pt>
                <c:pt idx="4">
                  <c:v>VariosFamiliares</c:v>
                </c:pt>
                <c:pt idx="5">
                  <c:v>NoFamiliar</c:v>
                </c:pt>
                <c:pt idx="6">
                  <c:v>Familiares y no familiares </c:v>
                </c:pt>
              </c:strCache>
            </c:strRef>
          </c:cat>
          <c:val>
            <c:numRef>
              <c:f>Hoja10!$F$16:$F$22</c:f>
              <c:numCache>
                <c:formatCode>0.0%</c:formatCode>
                <c:ptCount val="7"/>
                <c:pt idx="0">
                  <c:v>0.20599999999999999</c:v>
                </c:pt>
                <c:pt idx="1">
                  <c:v>5.8999999999999997E-2</c:v>
                </c:pt>
                <c:pt idx="2">
                  <c:v>5.8999999999999997E-2</c:v>
                </c:pt>
                <c:pt idx="3">
                  <c:v>2.9000000000000001E-2</c:v>
                </c:pt>
                <c:pt idx="4">
                  <c:v>0.17599999999999999</c:v>
                </c:pt>
                <c:pt idx="5">
                  <c:v>0.17599999999999999</c:v>
                </c:pt>
                <c:pt idx="6">
                  <c:v>0.29399999999999998</c:v>
                </c:pt>
              </c:numCache>
            </c:numRef>
          </c:val>
        </c:ser>
        <c:ser>
          <c:idx val="2"/>
          <c:order val="2"/>
          <c:tx>
            <c:strRef>
              <c:f>Hoja10!$G$13:$G$15</c:f>
              <c:strCache>
                <c:ptCount val="1"/>
                <c:pt idx="0">
                  <c:v>Agresor TOTAL</c:v>
                </c:pt>
              </c:strCache>
            </c:strRef>
          </c:tx>
          <c:invertIfNegative val="0"/>
          <c:cat>
            <c:strRef>
              <c:f>Hoja10!$D$16:$D$22</c:f>
              <c:strCache>
                <c:ptCount val="7"/>
                <c:pt idx="0">
                  <c:v>No tiene</c:v>
                </c:pt>
                <c:pt idx="1">
                  <c:v>Esposo(a)</c:v>
                </c:pt>
                <c:pt idx="2">
                  <c:v>Hijo(a)</c:v>
                </c:pt>
                <c:pt idx="3">
                  <c:v>Nuero(a)</c:v>
                </c:pt>
                <c:pt idx="4">
                  <c:v>VariosFamiliares</c:v>
                </c:pt>
                <c:pt idx="5">
                  <c:v>NoFamiliar</c:v>
                </c:pt>
                <c:pt idx="6">
                  <c:v>Familiares y no familiares </c:v>
                </c:pt>
              </c:strCache>
            </c:strRef>
          </c:cat>
          <c:val>
            <c:numRef>
              <c:f>Hoja10!$G$16:$G$22</c:f>
              <c:numCache>
                <c:formatCode>0%</c:formatCode>
                <c:ptCount val="7"/>
                <c:pt idx="0">
                  <c:v>0.22</c:v>
                </c:pt>
                <c:pt idx="1">
                  <c:v>0.04</c:v>
                </c:pt>
                <c:pt idx="2">
                  <c:v>0.04</c:v>
                </c:pt>
                <c:pt idx="3">
                  <c:v>0.02</c:v>
                </c:pt>
                <c:pt idx="4">
                  <c:v>0.16</c:v>
                </c:pt>
                <c:pt idx="5">
                  <c:v>0.2</c:v>
                </c:pt>
                <c:pt idx="6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852160"/>
        <c:axId val="111966848"/>
        <c:axId val="0"/>
      </c:bar3DChart>
      <c:catAx>
        <c:axId val="111852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966848"/>
        <c:crosses val="autoZero"/>
        <c:auto val="1"/>
        <c:lblAlgn val="ctr"/>
        <c:lblOffset val="100"/>
        <c:noMultiLvlLbl val="0"/>
      </c:catAx>
      <c:valAx>
        <c:axId val="11196684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1118521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GÉNERO DEL AGRESOR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Hoja11!$D$10:$D$11</c:f>
              <c:strCache>
                <c:ptCount val="1"/>
                <c:pt idx="0">
                  <c:v>Género del agresor HOMBRE</c:v>
                </c:pt>
              </c:strCache>
            </c:strRef>
          </c:tx>
          <c:invertIfNegative val="0"/>
          <c:cat>
            <c:strRef>
              <c:f>Hoja11!$C$12:$C$15</c:f>
              <c:strCache>
                <c:ptCount val="4"/>
                <c:pt idx="0">
                  <c:v>No tiene</c:v>
                </c:pt>
                <c:pt idx="1">
                  <c:v>Hombre</c:v>
                </c:pt>
                <c:pt idx="2">
                  <c:v>Mujer</c:v>
                </c:pt>
                <c:pt idx="3">
                  <c:v>Ambos</c:v>
                </c:pt>
              </c:strCache>
            </c:strRef>
          </c:cat>
          <c:val>
            <c:numRef>
              <c:f>Hoja11!$D$12:$D$15</c:f>
              <c:numCache>
                <c:formatCode>0.0%</c:formatCode>
                <c:ptCount val="4"/>
                <c:pt idx="0">
                  <c:v>0.25</c:v>
                </c:pt>
                <c:pt idx="1">
                  <c:v>6.3E-2</c:v>
                </c:pt>
                <c:pt idx="2">
                  <c:v>0.188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Hoja11!$E$10:$E$11</c:f>
              <c:strCache>
                <c:ptCount val="1"/>
                <c:pt idx="0">
                  <c:v>Género del agresor MUJER</c:v>
                </c:pt>
              </c:strCache>
            </c:strRef>
          </c:tx>
          <c:invertIfNegative val="0"/>
          <c:cat>
            <c:strRef>
              <c:f>Hoja11!$C$12:$C$15</c:f>
              <c:strCache>
                <c:ptCount val="4"/>
                <c:pt idx="0">
                  <c:v>No tiene</c:v>
                </c:pt>
                <c:pt idx="1">
                  <c:v>Hombre</c:v>
                </c:pt>
                <c:pt idx="2">
                  <c:v>Mujer</c:v>
                </c:pt>
                <c:pt idx="3">
                  <c:v>Ambos</c:v>
                </c:pt>
              </c:strCache>
            </c:strRef>
          </c:cat>
          <c:val>
            <c:numRef>
              <c:f>Hoja11!$E$12:$E$15</c:f>
              <c:numCache>
                <c:formatCode>0.0%</c:formatCode>
                <c:ptCount val="4"/>
                <c:pt idx="0">
                  <c:v>0.20599999999999999</c:v>
                </c:pt>
                <c:pt idx="1">
                  <c:v>0.26500000000000001</c:v>
                </c:pt>
                <c:pt idx="2">
                  <c:v>0.20599999999999999</c:v>
                </c:pt>
                <c:pt idx="3">
                  <c:v>0.32400000000000001</c:v>
                </c:pt>
              </c:numCache>
            </c:numRef>
          </c:val>
        </c:ser>
        <c:ser>
          <c:idx val="2"/>
          <c:order val="2"/>
          <c:tx>
            <c:strRef>
              <c:f>Hoja11!$F$10:$F$11</c:f>
              <c:strCache>
                <c:ptCount val="1"/>
                <c:pt idx="0">
                  <c:v>Género del agresor TOTAL</c:v>
                </c:pt>
              </c:strCache>
            </c:strRef>
          </c:tx>
          <c:invertIfNegative val="0"/>
          <c:cat>
            <c:strRef>
              <c:f>Hoja11!$C$12:$C$15</c:f>
              <c:strCache>
                <c:ptCount val="4"/>
                <c:pt idx="0">
                  <c:v>No tiene</c:v>
                </c:pt>
                <c:pt idx="1">
                  <c:v>Hombre</c:v>
                </c:pt>
                <c:pt idx="2">
                  <c:v>Mujer</c:v>
                </c:pt>
                <c:pt idx="3">
                  <c:v>Ambos</c:v>
                </c:pt>
              </c:strCache>
            </c:strRef>
          </c:cat>
          <c:val>
            <c:numRef>
              <c:f>Hoja11!$F$12:$F$15</c:f>
              <c:numCache>
                <c:formatCode>0%</c:formatCode>
                <c:ptCount val="4"/>
                <c:pt idx="0">
                  <c:v>0.22</c:v>
                </c:pt>
                <c:pt idx="1">
                  <c:v>0.2</c:v>
                </c:pt>
                <c:pt idx="2">
                  <c:v>0.2</c:v>
                </c:pt>
                <c:pt idx="3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7062528"/>
        <c:axId val="77064064"/>
        <c:axId val="0"/>
      </c:bar3DChart>
      <c:catAx>
        <c:axId val="77062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77064064"/>
        <c:crosses val="autoZero"/>
        <c:auto val="1"/>
        <c:lblAlgn val="ctr"/>
        <c:lblOffset val="100"/>
        <c:noMultiLvlLbl val="0"/>
      </c:catAx>
      <c:valAx>
        <c:axId val="77064064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77062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86427-3AA9-422F-9E5E-61DD286A834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021C7A9-8AFF-4CA6-BBAC-33E7071AFC7A}">
      <dgm:prSet phldrT="[Texto]" custT="1"/>
      <dgm:spPr>
        <a:xfrm>
          <a:off x="0" y="47434"/>
          <a:ext cx="4392487" cy="486719"/>
        </a:xfrm>
        <a:gradFill rotWithShape="0">
          <a:gsLst>
            <a:gs pos="0">
              <a:srgbClr val="17457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457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457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1. Planteamiento del problema</a:t>
          </a:r>
          <a:endParaRPr lang="es-CO" sz="18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B81BDC89-27C4-4FE6-9F0A-7E300DB8A1DB}" type="parTrans" cxnId="{4AA1629E-04E2-4814-86AB-AA0BC52ED42E}">
      <dgm:prSet/>
      <dgm:spPr/>
      <dgm:t>
        <a:bodyPr/>
        <a:lstStyle/>
        <a:p>
          <a:endParaRPr lang="es-CO"/>
        </a:p>
      </dgm:t>
    </dgm:pt>
    <dgm:pt modelId="{003A373D-C709-4E15-B9A9-544AFFFC324E}" type="sibTrans" cxnId="{4AA1629E-04E2-4814-86AB-AA0BC52ED42E}">
      <dgm:prSet/>
      <dgm:spPr/>
      <dgm:t>
        <a:bodyPr/>
        <a:lstStyle/>
        <a:p>
          <a:endParaRPr lang="es-CO"/>
        </a:p>
      </dgm:t>
    </dgm:pt>
    <dgm:pt modelId="{320E8D5F-6B99-44B2-A0C3-0175472B556B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2. Marco referencial</a:t>
          </a:r>
        </a:p>
      </dgm:t>
    </dgm:pt>
    <dgm:pt modelId="{364985C2-DC14-430F-B3FC-5B430D7A533A}" type="parTrans" cxnId="{42FFDCAA-4A58-429C-AEBB-13CC79F6C662}">
      <dgm:prSet/>
      <dgm:spPr/>
      <dgm:t>
        <a:bodyPr/>
        <a:lstStyle/>
        <a:p>
          <a:endParaRPr lang="es-CO"/>
        </a:p>
      </dgm:t>
    </dgm:pt>
    <dgm:pt modelId="{EA56FECF-8AA3-4171-81CF-5DD2D20330BD}" type="sibTrans" cxnId="{42FFDCAA-4A58-429C-AEBB-13CC79F6C662}">
      <dgm:prSet/>
      <dgm:spPr/>
      <dgm:t>
        <a:bodyPr/>
        <a:lstStyle/>
        <a:p>
          <a:endParaRPr lang="es-CO"/>
        </a:p>
      </dgm:t>
    </dgm:pt>
    <dgm:pt modelId="{9B601A0B-5C2F-444C-A896-38B8F4C8889B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4. Metodología</a:t>
          </a:r>
        </a:p>
      </dgm:t>
    </dgm:pt>
    <dgm:pt modelId="{132D228A-1688-4898-8F55-BB6C281BA422}" type="parTrans" cxnId="{55373377-B444-40C6-8B40-C1576E89369C}">
      <dgm:prSet/>
      <dgm:spPr/>
      <dgm:t>
        <a:bodyPr/>
        <a:lstStyle/>
        <a:p>
          <a:endParaRPr lang="es-CO"/>
        </a:p>
      </dgm:t>
    </dgm:pt>
    <dgm:pt modelId="{427A2AF2-95B0-4BE6-BD02-FCEFBF5B7D04}" type="sibTrans" cxnId="{55373377-B444-40C6-8B40-C1576E89369C}">
      <dgm:prSet/>
      <dgm:spPr/>
      <dgm:t>
        <a:bodyPr/>
        <a:lstStyle/>
        <a:p>
          <a:endParaRPr lang="es-CO"/>
        </a:p>
      </dgm:t>
    </dgm:pt>
    <dgm:pt modelId="{3E041D38-0A91-4C1C-9F45-4693AF10858C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6. Conclusiones</a:t>
          </a:r>
        </a:p>
      </dgm:t>
    </dgm:pt>
    <dgm:pt modelId="{5F9D2B78-AD2A-4012-815B-8997EAB93BE4}" type="parTrans" cxnId="{A3BD527B-A1B5-477C-B794-2A00A867FF41}">
      <dgm:prSet/>
      <dgm:spPr/>
      <dgm:t>
        <a:bodyPr/>
        <a:lstStyle/>
        <a:p>
          <a:endParaRPr lang="es-CO"/>
        </a:p>
      </dgm:t>
    </dgm:pt>
    <dgm:pt modelId="{92B51FE0-B96D-4077-8DA7-6EC2C43C2D8C}" type="sibTrans" cxnId="{A3BD527B-A1B5-477C-B794-2A00A867FF41}">
      <dgm:prSet/>
      <dgm:spPr/>
      <dgm:t>
        <a:bodyPr/>
        <a:lstStyle/>
        <a:p>
          <a:endParaRPr lang="es-CO"/>
        </a:p>
      </dgm:t>
    </dgm:pt>
    <dgm:pt modelId="{4D43AF42-A71D-4DF7-B6C6-BF462D59558F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5. Resultados</a:t>
          </a:r>
        </a:p>
      </dgm:t>
    </dgm:pt>
    <dgm:pt modelId="{65C91AF6-D766-4E90-A085-9780AB4F425F}" type="parTrans" cxnId="{82E0F38A-F02D-4A66-BBDE-3054D636DF58}">
      <dgm:prSet/>
      <dgm:spPr/>
      <dgm:t>
        <a:bodyPr/>
        <a:lstStyle/>
        <a:p>
          <a:endParaRPr lang="es-CO"/>
        </a:p>
      </dgm:t>
    </dgm:pt>
    <dgm:pt modelId="{78FE90C4-E087-426A-9357-81B1B388376F}" type="sibTrans" cxnId="{82E0F38A-F02D-4A66-BBDE-3054D636DF58}">
      <dgm:prSet/>
      <dgm:spPr/>
      <dgm:t>
        <a:bodyPr/>
        <a:lstStyle/>
        <a:p>
          <a:endParaRPr lang="es-CO"/>
        </a:p>
      </dgm:t>
    </dgm:pt>
    <dgm:pt modelId="{9448AD86-882D-4F66-B187-3AA6A80F3C2F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3. Objetivos</a:t>
          </a:r>
        </a:p>
      </dgm:t>
    </dgm:pt>
    <dgm:pt modelId="{13FA1029-6C1E-4DEF-9068-9A5893301804}" type="parTrans" cxnId="{43CE4187-F020-46D0-AD4E-7D14D3CC7B13}">
      <dgm:prSet/>
      <dgm:spPr/>
      <dgm:t>
        <a:bodyPr/>
        <a:lstStyle/>
        <a:p>
          <a:endParaRPr lang="es-CO"/>
        </a:p>
      </dgm:t>
    </dgm:pt>
    <dgm:pt modelId="{95788677-36F7-4684-995E-A0EAA79BB527}" type="sibTrans" cxnId="{43CE4187-F020-46D0-AD4E-7D14D3CC7B13}">
      <dgm:prSet/>
      <dgm:spPr/>
      <dgm:t>
        <a:bodyPr/>
        <a:lstStyle/>
        <a:p>
          <a:endParaRPr lang="es-CO"/>
        </a:p>
      </dgm:t>
    </dgm:pt>
    <dgm:pt modelId="{462F908A-A757-4260-A1E4-D9D403004371}">
      <dgm:prSet custT="1"/>
      <dgm:spPr>
        <a:xfrm>
          <a:off x="0" y="627424"/>
          <a:ext cx="4392487" cy="486719"/>
        </a:xfr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just"/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7. </a:t>
          </a:r>
          <a:r>
            <a:rPr lang="es-CO" sz="18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Recomendaciones</a:t>
          </a:r>
          <a:endParaRPr lang="es-CO" sz="1800" dirty="0" smtClean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71F705D-42A1-4B25-B373-043048F99E89}" type="parTrans" cxnId="{94EDE17C-48C2-4D78-A706-DCED6809639F}">
      <dgm:prSet/>
      <dgm:spPr/>
      <dgm:t>
        <a:bodyPr/>
        <a:lstStyle/>
        <a:p>
          <a:endParaRPr lang="es-CO"/>
        </a:p>
      </dgm:t>
    </dgm:pt>
    <dgm:pt modelId="{4AC75AC9-CB79-4EE3-90E7-91ABA5EA3CCF}" type="sibTrans" cxnId="{94EDE17C-48C2-4D78-A706-DCED6809639F}">
      <dgm:prSet/>
      <dgm:spPr/>
      <dgm:t>
        <a:bodyPr/>
        <a:lstStyle/>
        <a:p>
          <a:endParaRPr lang="es-CO"/>
        </a:p>
      </dgm:t>
    </dgm:pt>
    <dgm:pt modelId="{28927676-2B07-4692-8AD0-C9CD9F871579}" type="pres">
      <dgm:prSet presAssocID="{11F86427-3AA9-422F-9E5E-61DD286A83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29E87BD-0E7B-4301-ADD7-FD1D65F7F1CD}" type="pres">
      <dgm:prSet presAssocID="{2021C7A9-8AFF-4CA6-BBAC-33E7071AFC7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DBA50C-7BA5-49AC-B3C7-79EA6CAD25EA}" type="pres">
      <dgm:prSet presAssocID="{003A373D-C709-4E15-B9A9-544AFFFC324E}" presName="spacer" presStyleCnt="0"/>
      <dgm:spPr/>
    </dgm:pt>
    <dgm:pt modelId="{E7EDB429-D7B7-4A9B-9540-13F196D50B26}" type="pres">
      <dgm:prSet presAssocID="{320E8D5F-6B99-44B2-A0C3-0175472B556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54DFC9-B6EA-48D6-B46B-490D66F8C253}" type="pres">
      <dgm:prSet presAssocID="{EA56FECF-8AA3-4171-81CF-5DD2D20330BD}" presName="spacer" presStyleCnt="0"/>
      <dgm:spPr/>
    </dgm:pt>
    <dgm:pt modelId="{8F5C29F8-AC5C-4609-A149-8490EE2808B9}" type="pres">
      <dgm:prSet presAssocID="{9448AD86-882D-4F66-B187-3AA6A80F3C2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750C74-D634-4B9E-B5EF-B62383CA8AE4}" type="pres">
      <dgm:prSet presAssocID="{95788677-36F7-4684-995E-A0EAA79BB527}" presName="spacer" presStyleCnt="0"/>
      <dgm:spPr/>
    </dgm:pt>
    <dgm:pt modelId="{3D3C61EF-9FA4-40C2-BC7C-9C105FCE8860}" type="pres">
      <dgm:prSet presAssocID="{9B601A0B-5C2F-444C-A896-38B8F4C8889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368EB5-220B-4824-88CA-1F83DAA37AE2}" type="pres">
      <dgm:prSet presAssocID="{427A2AF2-95B0-4BE6-BD02-FCEFBF5B7D04}" presName="spacer" presStyleCnt="0"/>
      <dgm:spPr/>
    </dgm:pt>
    <dgm:pt modelId="{9A8A975D-DF32-4E1A-89D6-FCD2D69A3484}" type="pres">
      <dgm:prSet presAssocID="{4D43AF42-A71D-4DF7-B6C6-BF462D59558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2F3982-FA42-4EF0-8F0C-C14A11CFDA24}" type="pres">
      <dgm:prSet presAssocID="{78FE90C4-E087-426A-9357-81B1B388376F}" presName="spacer" presStyleCnt="0"/>
      <dgm:spPr/>
    </dgm:pt>
    <dgm:pt modelId="{F4CB3BF4-FD83-4897-B526-121BD9034208}" type="pres">
      <dgm:prSet presAssocID="{3E041D38-0A91-4C1C-9F45-4693AF10858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4898E6-A08A-4952-BE7E-3CD5D7A2C1DD}" type="pres">
      <dgm:prSet presAssocID="{92B51FE0-B96D-4077-8DA7-6EC2C43C2D8C}" presName="spacer" presStyleCnt="0"/>
      <dgm:spPr/>
    </dgm:pt>
    <dgm:pt modelId="{8D89696C-FECC-4D4C-A00D-2DC62A0554E3}" type="pres">
      <dgm:prSet presAssocID="{462F908A-A757-4260-A1E4-D9D40300437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07B8F33-4524-4C57-87CB-1CC1E92D3E6D}" type="presOf" srcId="{4D43AF42-A71D-4DF7-B6C6-BF462D59558F}" destId="{9A8A975D-DF32-4E1A-89D6-FCD2D69A3484}" srcOrd="0" destOrd="0" presId="urn:microsoft.com/office/officeart/2005/8/layout/vList2"/>
    <dgm:cxn modelId="{9E02604C-2E51-4EAF-815C-FCF154CC1D5C}" type="presOf" srcId="{3E041D38-0A91-4C1C-9F45-4693AF10858C}" destId="{F4CB3BF4-FD83-4897-B526-121BD9034208}" srcOrd="0" destOrd="0" presId="urn:microsoft.com/office/officeart/2005/8/layout/vList2"/>
    <dgm:cxn modelId="{42FFDCAA-4A58-429C-AEBB-13CC79F6C662}" srcId="{11F86427-3AA9-422F-9E5E-61DD286A834C}" destId="{320E8D5F-6B99-44B2-A0C3-0175472B556B}" srcOrd="1" destOrd="0" parTransId="{364985C2-DC14-430F-B3FC-5B430D7A533A}" sibTransId="{EA56FECF-8AA3-4171-81CF-5DD2D20330BD}"/>
    <dgm:cxn modelId="{A3BD527B-A1B5-477C-B794-2A00A867FF41}" srcId="{11F86427-3AA9-422F-9E5E-61DD286A834C}" destId="{3E041D38-0A91-4C1C-9F45-4693AF10858C}" srcOrd="5" destOrd="0" parTransId="{5F9D2B78-AD2A-4012-815B-8997EAB93BE4}" sibTransId="{92B51FE0-B96D-4077-8DA7-6EC2C43C2D8C}"/>
    <dgm:cxn modelId="{DD93F93A-C73C-4AF3-82AA-558C9AAE5D1D}" type="presOf" srcId="{9448AD86-882D-4F66-B187-3AA6A80F3C2F}" destId="{8F5C29F8-AC5C-4609-A149-8490EE2808B9}" srcOrd="0" destOrd="0" presId="urn:microsoft.com/office/officeart/2005/8/layout/vList2"/>
    <dgm:cxn modelId="{4AA1629E-04E2-4814-86AB-AA0BC52ED42E}" srcId="{11F86427-3AA9-422F-9E5E-61DD286A834C}" destId="{2021C7A9-8AFF-4CA6-BBAC-33E7071AFC7A}" srcOrd="0" destOrd="0" parTransId="{B81BDC89-27C4-4FE6-9F0A-7E300DB8A1DB}" sibTransId="{003A373D-C709-4E15-B9A9-544AFFFC324E}"/>
    <dgm:cxn modelId="{8E1114DF-C7AC-497D-B2F6-8EFFEA812DDF}" type="presOf" srcId="{9B601A0B-5C2F-444C-A896-38B8F4C8889B}" destId="{3D3C61EF-9FA4-40C2-BC7C-9C105FCE8860}" srcOrd="0" destOrd="0" presId="urn:microsoft.com/office/officeart/2005/8/layout/vList2"/>
    <dgm:cxn modelId="{3245FEE0-6713-487F-AFEB-86A1591AC829}" type="presOf" srcId="{11F86427-3AA9-422F-9E5E-61DD286A834C}" destId="{28927676-2B07-4692-8AD0-C9CD9F871579}" srcOrd="0" destOrd="0" presId="urn:microsoft.com/office/officeart/2005/8/layout/vList2"/>
    <dgm:cxn modelId="{82E0F38A-F02D-4A66-BBDE-3054D636DF58}" srcId="{11F86427-3AA9-422F-9E5E-61DD286A834C}" destId="{4D43AF42-A71D-4DF7-B6C6-BF462D59558F}" srcOrd="4" destOrd="0" parTransId="{65C91AF6-D766-4E90-A085-9780AB4F425F}" sibTransId="{78FE90C4-E087-426A-9357-81B1B388376F}"/>
    <dgm:cxn modelId="{55373377-B444-40C6-8B40-C1576E89369C}" srcId="{11F86427-3AA9-422F-9E5E-61DD286A834C}" destId="{9B601A0B-5C2F-444C-A896-38B8F4C8889B}" srcOrd="3" destOrd="0" parTransId="{132D228A-1688-4898-8F55-BB6C281BA422}" sibTransId="{427A2AF2-95B0-4BE6-BD02-FCEFBF5B7D04}"/>
    <dgm:cxn modelId="{9F5B9851-1293-4A24-8F25-E4E0543C5400}" type="presOf" srcId="{320E8D5F-6B99-44B2-A0C3-0175472B556B}" destId="{E7EDB429-D7B7-4A9B-9540-13F196D50B26}" srcOrd="0" destOrd="0" presId="urn:microsoft.com/office/officeart/2005/8/layout/vList2"/>
    <dgm:cxn modelId="{F6B7DDCF-B5D4-40D3-A411-B064401C235D}" type="presOf" srcId="{2021C7A9-8AFF-4CA6-BBAC-33E7071AFC7A}" destId="{D29E87BD-0E7B-4301-ADD7-FD1D65F7F1CD}" srcOrd="0" destOrd="0" presId="urn:microsoft.com/office/officeart/2005/8/layout/vList2"/>
    <dgm:cxn modelId="{0801A275-C05D-4AA0-9A51-83CE081E2503}" type="presOf" srcId="{462F908A-A757-4260-A1E4-D9D403004371}" destId="{8D89696C-FECC-4D4C-A00D-2DC62A0554E3}" srcOrd="0" destOrd="0" presId="urn:microsoft.com/office/officeart/2005/8/layout/vList2"/>
    <dgm:cxn modelId="{43CE4187-F020-46D0-AD4E-7D14D3CC7B13}" srcId="{11F86427-3AA9-422F-9E5E-61DD286A834C}" destId="{9448AD86-882D-4F66-B187-3AA6A80F3C2F}" srcOrd="2" destOrd="0" parTransId="{13FA1029-6C1E-4DEF-9068-9A5893301804}" sibTransId="{95788677-36F7-4684-995E-A0EAA79BB527}"/>
    <dgm:cxn modelId="{94EDE17C-48C2-4D78-A706-DCED6809639F}" srcId="{11F86427-3AA9-422F-9E5E-61DD286A834C}" destId="{462F908A-A757-4260-A1E4-D9D403004371}" srcOrd="6" destOrd="0" parTransId="{D71F705D-42A1-4B25-B373-043048F99E89}" sibTransId="{4AC75AC9-CB79-4EE3-90E7-91ABA5EA3CCF}"/>
    <dgm:cxn modelId="{8C4A4026-33A7-4F36-8611-092696549170}" type="presParOf" srcId="{28927676-2B07-4692-8AD0-C9CD9F871579}" destId="{D29E87BD-0E7B-4301-ADD7-FD1D65F7F1CD}" srcOrd="0" destOrd="0" presId="urn:microsoft.com/office/officeart/2005/8/layout/vList2"/>
    <dgm:cxn modelId="{C406C3B7-1433-4AFA-8EA3-F4B305A22B36}" type="presParOf" srcId="{28927676-2B07-4692-8AD0-C9CD9F871579}" destId="{78DBA50C-7BA5-49AC-B3C7-79EA6CAD25EA}" srcOrd="1" destOrd="0" presId="urn:microsoft.com/office/officeart/2005/8/layout/vList2"/>
    <dgm:cxn modelId="{D4887D9F-C7F2-4D54-A381-BF36DE0E8961}" type="presParOf" srcId="{28927676-2B07-4692-8AD0-C9CD9F871579}" destId="{E7EDB429-D7B7-4A9B-9540-13F196D50B26}" srcOrd="2" destOrd="0" presId="urn:microsoft.com/office/officeart/2005/8/layout/vList2"/>
    <dgm:cxn modelId="{D949D2F2-7C27-4140-A4FB-9B28CF3AF56B}" type="presParOf" srcId="{28927676-2B07-4692-8AD0-C9CD9F871579}" destId="{3C54DFC9-B6EA-48D6-B46B-490D66F8C253}" srcOrd="3" destOrd="0" presId="urn:microsoft.com/office/officeart/2005/8/layout/vList2"/>
    <dgm:cxn modelId="{EE3E5166-71FC-48DA-B60E-739A36964A5A}" type="presParOf" srcId="{28927676-2B07-4692-8AD0-C9CD9F871579}" destId="{8F5C29F8-AC5C-4609-A149-8490EE2808B9}" srcOrd="4" destOrd="0" presId="urn:microsoft.com/office/officeart/2005/8/layout/vList2"/>
    <dgm:cxn modelId="{5AB2017B-9028-4374-90DB-6ED68641B33E}" type="presParOf" srcId="{28927676-2B07-4692-8AD0-C9CD9F871579}" destId="{A0750C74-D634-4B9E-B5EF-B62383CA8AE4}" srcOrd="5" destOrd="0" presId="urn:microsoft.com/office/officeart/2005/8/layout/vList2"/>
    <dgm:cxn modelId="{F7E0BDFC-F4DC-40B7-8790-19B554BB2DCA}" type="presParOf" srcId="{28927676-2B07-4692-8AD0-C9CD9F871579}" destId="{3D3C61EF-9FA4-40C2-BC7C-9C105FCE8860}" srcOrd="6" destOrd="0" presId="urn:microsoft.com/office/officeart/2005/8/layout/vList2"/>
    <dgm:cxn modelId="{D4562335-6CBD-4D61-B313-AD41EFC8D03A}" type="presParOf" srcId="{28927676-2B07-4692-8AD0-C9CD9F871579}" destId="{6F368EB5-220B-4824-88CA-1F83DAA37AE2}" srcOrd="7" destOrd="0" presId="urn:microsoft.com/office/officeart/2005/8/layout/vList2"/>
    <dgm:cxn modelId="{B057D7E2-6108-485F-8D83-9523B37E57E0}" type="presParOf" srcId="{28927676-2B07-4692-8AD0-C9CD9F871579}" destId="{9A8A975D-DF32-4E1A-89D6-FCD2D69A3484}" srcOrd="8" destOrd="0" presId="urn:microsoft.com/office/officeart/2005/8/layout/vList2"/>
    <dgm:cxn modelId="{DBA69A6A-0D40-4456-ABB7-803A1A586E53}" type="presParOf" srcId="{28927676-2B07-4692-8AD0-C9CD9F871579}" destId="{062F3982-FA42-4EF0-8F0C-C14A11CFDA24}" srcOrd="9" destOrd="0" presId="urn:microsoft.com/office/officeart/2005/8/layout/vList2"/>
    <dgm:cxn modelId="{10A08862-63B7-47D4-B8C9-EE6422298A36}" type="presParOf" srcId="{28927676-2B07-4692-8AD0-C9CD9F871579}" destId="{F4CB3BF4-FD83-4897-B526-121BD9034208}" srcOrd="10" destOrd="0" presId="urn:microsoft.com/office/officeart/2005/8/layout/vList2"/>
    <dgm:cxn modelId="{34A29E4F-7B28-4AEC-9F0A-C2D3291C43F9}" type="presParOf" srcId="{28927676-2B07-4692-8AD0-C9CD9F871579}" destId="{694898E6-A08A-4952-BE7E-3CD5D7A2C1DD}" srcOrd="11" destOrd="0" presId="urn:microsoft.com/office/officeart/2005/8/layout/vList2"/>
    <dgm:cxn modelId="{E97811AF-8D07-43BF-8D45-80E040D82341}" type="presParOf" srcId="{28927676-2B07-4692-8AD0-C9CD9F871579}" destId="{8D89696C-FECC-4D4C-A00D-2DC62A0554E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04ADB-7F33-4C9D-8673-781AE1764588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2C14B7A-5850-4AEA-A539-2359B5C84894}">
      <dgm:prSet phldrT="[Text]"/>
      <dgm:spPr/>
      <dgm:t>
        <a:bodyPr/>
        <a:lstStyle/>
        <a:p>
          <a:r>
            <a:rPr lang="en-US" dirty="0"/>
            <a:t>MALTRATO</a:t>
          </a:r>
        </a:p>
      </dgm:t>
    </dgm:pt>
    <dgm:pt modelId="{F0DA6737-67CB-4114-A359-FB0EFCA812AF}" type="parTrans" cxnId="{AE76B306-28F5-4852-AC3C-9AF49A478555}">
      <dgm:prSet/>
      <dgm:spPr/>
      <dgm:t>
        <a:bodyPr/>
        <a:lstStyle/>
        <a:p>
          <a:endParaRPr lang="en-US"/>
        </a:p>
      </dgm:t>
    </dgm:pt>
    <dgm:pt modelId="{9825B422-948E-47B1-BD98-1015B4DE163F}" type="sibTrans" cxnId="{AE76B306-28F5-4852-AC3C-9AF49A478555}">
      <dgm:prSet/>
      <dgm:spPr/>
      <dgm:t>
        <a:bodyPr/>
        <a:lstStyle/>
        <a:p>
          <a:endParaRPr lang="en-US"/>
        </a:p>
      </dgm:t>
    </dgm:pt>
    <dgm:pt modelId="{075F5A64-D5B8-441E-9FEE-436005599768}" type="asst">
      <dgm:prSet phldrT="[Text]"/>
      <dgm:spPr/>
      <dgm:t>
        <a:bodyPr/>
        <a:lstStyle/>
        <a:p>
          <a:r>
            <a:rPr lang="en-US" dirty="0"/>
            <a:t>POBLACIÓN VULNERABLE</a:t>
          </a:r>
        </a:p>
      </dgm:t>
    </dgm:pt>
    <dgm:pt modelId="{488D56E6-2C7E-46E6-91CF-8402FD7C8053}" type="parTrans" cxnId="{4BD8E8E8-93B1-4628-A03F-0423B3D45ADC}">
      <dgm:prSet/>
      <dgm:spPr/>
      <dgm:t>
        <a:bodyPr/>
        <a:lstStyle/>
        <a:p>
          <a:endParaRPr lang="en-US"/>
        </a:p>
      </dgm:t>
    </dgm:pt>
    <dgm:pt modelId="{32649DD2-3A67-45EA-8C3F-8DB52A45A18D}" type="sibTrans" cxnId="{4BD8E8E8-93B1-4628-A03F-0423B3D45ADC}">
      <dgm:prSet/>
      <dgm:spPr/>
      <dgm:t>
        <a:bodyPr/>
        <a:lstStyle/>
        <a:p>
          <a:endParaRPr lang="en-US"/>
        </a:p>
      </dgm:t>
    </dgm:pt>
    <dgm:pt modelId="{388B9152-5C51-4E20-896A-D1DD943DEB0A}">
      <dgm:prSet phldrT="[Text]"/>
      <dgm:spPr/>
      <dgm:t>
        <a:bodyPr/>
        <a:lstStyle/>
        <a:p>
          <a:r>
            <a:rPr lang="en-US" dirty="0"/>
            <a:t>NIÑOS</a:t>
          </a:r>
        </a:p>
      </dgm:t>
    </dgm:pt>
    <dgm:pt modelId="{64077753-4896-4BE0-BE92-74520CFF164F}" type="parTrans" cxnId="{2C05CA6E-0EB4-4456-A861-87A2DACF60FB}">
      <dgm:prSet/>
      <dgm:spPr/>
      <dgm:t>
        <a:bodyPr/>
        <a:lstStyle/>
        <a:p>
          <a:endParaRPr lang="en-US"/>
        </a:p>
      </dgm:t>
    </dgm:pt>
    <dgm:pt modelId="{9C40E79C-4B9A-4B86-992F-2BA2B3B7338E}" type="sibTrans" cxnId="{2C05CA6E-0EB4-4456-A861-87A2DACF60FB}">
      <dgm:prSet/>
      <dgm:spPr/>
      <dgm:t>
        <a:bodyPr/>
        <a:lstStyle/>
        <a:p>
          <a:endParaRPr lang="en-US"/>
        </a:p>
      </dgm:t>
    </dgm:pt>
    <dgm:pt modelId="{F5F044CC-8C0C-4F9C-B71B-8E9466DA4A7A}">
      <dgm:prSet phldrT="[Text]"/>
      <dgm:spPr/>
      <dgm:t>
        <a:bodyPr/>
        <a:lstStyle/>
        <a:p>
          <a:r>
            <a:rPr lang="en-US" dirty="0"/>
            <a:t>MUJERES</a:t>
          </a:r>
        </a:p>
      </dgm:t>
    </dgm:pt>
    <dgm:pt modelId="{B5FDBA06-394E-45B0-B3A8-CB8D8B6B1659}" type="parTrans" cxnId="{61FF03EA-15B9-4A8E-8DA4-637C914BFA19}">
      <dgm:prSet/>
      <dgm:spPr/>
      <dgm:t>
        <a:bodyPr/>
        <a:lstStyle/>
        <a:p>
          <a:endParaRPr lang="en-US"/>
        </a:p>
      </dgm:t>
    </dgm:pt>
    <dgm:pt modelId="{F38DA61D-17C2-471D-9797-6164613418A1}" type="sibTrans" cxnId="{61FF03EA-15B9-4A8E-8DA4-637C914BFA19}">
      <dgm:prSet/>
      <dgm:spPr/>
      <dgm:t>
        <a:bodyPr/>
        <a:lstStyle/>
        <a:p>
          <a:endParaRPr lang="en-US"/>
        </a:p>
      </dgm:t>
    </dgm:pt>
    <dgm:pt modelId="{C5018328-BB23-4331-BD09-91BF79F0373D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MAYORES</a:t>
          </a:r>
        </a:p>
      </dgm:t>
    </dgm:pt>
    <dgm:pt modelId="{6187CDDB-FDE9-4630-B8AF-3B3698CEB346}" type="parTrans" cxnId="{DE75E3DA-1814-4F3F-AF31-4482567DA859}">
      <dgm:prSet/>
      <dgm:spPr/>
      <dgm:t>
        <a:bodyPr/>
        <a:lstStyle/>
        <a:p>
          <a:endParaRPr lang="en-US"/>
        </a:p>
      </dgm:t>
    </dgm:pt>
    <dgm:pt modelId="{6DFE2E67-EFC2-4A03-98AA-899BA975C8B0}" type="sibTrans" cxnId="{DE75E3DA-1814-4F3F-AF31-4482567DA859}">
      <dgm:prSet/>
      <dgm:spPr/>
      <dgm:t>
        <a:bodyPr/>
        <a:lstStyle/>
        <a:p>
          <a:endParaRPr lang="en-US"/>
        </a:p>
      </dgm:t>
    </dgm:pt>
    <dgm:pt modelId="{E051C5C6-0A05-4E39-8FB8-2E7F3879B930}" type="pres">
      <dgm:prSet presAssocID="{DD104ADB-7F33-4C9D-8673-781AE17645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762BA45-3944-45CE-A471-CD28F17C86C3}" type="pres">
      <dgm:prSet presAssocID="{12C14B7A-5850-4AEA-A539-2359B5C84894}" presName="hierRoot1" presStyleCnt="0">
        <dgm:presLayoutVars>
          <dgm:hierBranch val="init"/>
        </dgm:presLayoutVars>
      </dgm:prSet>
      <dgm:spPr/>
    </dgm:pt>
    <dgm:pt modelId="{0EC77192-F39A-433B-9698-F0C914EE8E6C}" type="pres">
      <dgm:prSet presAssocID="{12C14B7A-5850-4AEA-A539-2359B5C84894}" presName="rootComposite1" presStyleCnt="0"/>
      <dgm:spPr/>
    </dgm:pt>
    <dgm:pt modelId="{40865D36-1F81-4EFA-8DCA-F9081281AC39}" type="pres">
      <dgm:prSet presAssocID="{12C14B7A-5850-4AEA-A539-2359B5C848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BFDD777-9095-46D5-A17A-CD78476FBE8A}" type="pres">
      <dgm:prSet presAssocID="{12C14B7A-5850-4AEA-A539-2359B5C84894}" presName="rootConnector1" presStyleLbl="node1" presStyleIdx="0" presStyleCnt="0"/>
      <dgm:spPr/>
      <dgm:t>
        <a:bodyPr/>
        <a:lstStyle/>
        <a:p>
          <a:endParaRPr lang="es-CO"/>
        </a:p>
      </dgm:t>
    </dgm:pt>
    <dgm:pt modelId="{78443649-B11E-45FD-B013-73279E1EB80F}" type="pres">
      <dgm:prSet presAssocID="{12C14B7A-5850-4AEA-A539-2359B5C84894}" presName="hierChild2" presStyleCnt="0"/>
      <dgm:spPr/>
    </dgm:pt>
    <dgm:pt modelId="{95D7CE19-E353-4631-B1F2-EE91606486B0}" type="pres">
      <dgm:prSet presAssocID="{64077753-4896-4BE0-BE92-74520CFF164F}" presName="Name37" presStyleLbl="parChTrans1D2" presStyleIdx="0" presStyleCnt="4"/>
      <dgm:spPr/>
      <dgm:t>
        <a:bodyPr/>
        <a:lstStyle/>
        <a:p>
          <a:endParaRPr lang="es-CO"/>
        </a:p>
      </dgm:t>
    </dgm:pt>
    <dgm:pt modelId="{3938102F-F928-4AB2-938D-9F1129EB61F7}" type="pres">
      <dgm:prSet presAssocID="{388B9152-5C51-4E20-896A-D1DD943DEB0A}" presName="hierRoot2" presStyleCnt="0">
        <dgm:presLayoutVars>
          <dgm:hierBranch val="init"/>
        </dgm:presLayoutVars>
      </dgm:prSet>
      <dgm:spPr/>
    </dgm:pt>
    <dgm:pt modelId="{82403E9D-842D-46EB-AF2B-646C3EA72B76}" type="pres">
      <dgm:prSet presAssocID="{388B9152-5C51-4E20-896A-D1DD943DEB0A}" presName="rootComposite" presStyleCnt="0"/>
      <dgm:spPr/>
    </dgm:pt>
    <dgm:pt modelId="{83EB2AC3-1451-4A5F-896E-40193AB8A527}" type="pres">
      <dgm:prSet presAssocID="{388B9152-5C51-4E20-896A-D1DD943DEB0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FC7C01-E147-4306-BD3C-0ECC61605989}" type="pres">
      <dgm:prSet presAssocID="{388B9152-5C51-4E20-896A-D1DD943DEB0A}" presName="rootConnector" presStyleLbl="node2" presStyleIdx="0" presStyleCnt="3"/>
      <dgm:spPr/>
      <dgm:t>
        <a:bodyPr/>
        <a:lstStyle/>
        <a:p>
          <a:endParaRPr lang="es-CO"/>
        </a:p>
      </dgm:t>
    </dgm:pt>
    <dgm:pt modelId="{91ADD70E-77B0-4832-A3CA-777D182CD0E1}" type="pres">
      <dgm:prSet presAssocID="{388B9152-5C51-4E20-896A-D1DD943DEB0A}" presName="hierChild4" presStyleCnt="0"/>
      <dgm:spPr/>
    </dgm:pt>
    <dgm:pt modelId="{F9B6CBD5-19ED-43E4-8865-12D66583C08B}" type="pres">
      <dgm:prSet presAssocID="{388B9152-5C51-4E20-896A-D1DD943DEB0A}" presName="hierChild5" presStyleCnt="0"/>
      <dgm:spPr/>
    </dgm:pt>
    <dgm:pt modelId="{2F6B99D5-1D0A-41C4-AE5B-B12107F740BE}" type="pres">
      <dgm:prSet presAssocID="{B5FDBA06-394E-45B0-B3A8-CB8D8B6B1659}" presName="Name37" presStyleLbl="parChTrans1D2" presStyleIdx="1" presStyleCnt="4"/>
      <dgm:spPr/>
      <dgm:t>
        <a:bodyPr/>
        <a:lstStyle/>
        <a:p>
          <a:endParaRPr lang="es-CO"/>
        </a:p>
      </dgm:t>
    </dgm:pt>
    <dgm:pt modelId="{E4D3146B-DAEC-4E10-A652-2F3170E90812}" type="pres">
      <dgm:prSet presAssocID="{F5F044CC-8C0C-4F9C-B71B-8E9466DA4A7A}" presName="hierRoot2" presStyleCnt="0">
        <dgm:presLayoutVars>
          <dgm:hierBranch val="init"/>
        </dgm:presLayoutVars>
      </dgm:prSet>
      <dgm:spPr/>
    </dgm:pt>
    <dgm:pt modelId="{BC64874F-CD5A-4708-A457-AD563EBFFBA3}" type="pres">
      <dgm:prSet presAssocID="{F5F044CC-8C0C-4F9C-B71B-8E9466DA4A7A}" presName="rootComposite" presStyleCnt="0"/>
      <dgm:spPr/>
    </dgm:pt>
    <dgm:pt modelId="{75296C87-54D2-4C72-95F2-FC5147053CF9}" type="pres">
      <dgm:prSet presAssocID="{F5F044CC-8C0C-4F9C-B71B-8E9466DA4A7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5E21C7F-C511-44AA-98DD-AC917F7A2E0E}" type="pres">
      <dgm:prSet presAssocID="{F5F044CC-8C0C-4F9C-B71B-8E9466DA4A7A}" presName="rootConnector" presStyleLbl="node2" presStyleIdx="1" presStyleCnt="3"/>
      <dgm:spPr/>
      <dgm:t>
        <a:bodyPr/>
        <a:lstStyle/>
        <a:p>
          <a:endParaRPr lang="es-CO"/>
        </a:p>
      </dgm:t>
    </dgm:pt>
    <dgm:pt modelId="{1C6CA6A0-AA16-4176-9A31-2186DB40BCC9}" type="pres">
      <dgm:prSet presAssocID="{F5F044CC-8C0C-4F9C-B71B-8E9466DA4A7A}" presName="hierChild4" presStyleCnt="0"/>
      <dgm:spPr/>
    </dgm:pt>
    <dgm:pt modelId="{9B6E8866-F44E-49CC-938E-5617473415FD}" type="pres">
      <dgm:prSet presAssocID="{F5F044CC-8C0C-4F9C-B71B-8E9466DA4A7A}" presName="hierChild5" presStyleCnt="0"/>
      <dgm:spPr/>
    </dgm:pt>
    <dgm:pt modelId="{8594B36C-9684-48B1-9F89-9514CC5DC04C}" type="pres">
      <dgm:prSet presAssocID="{6187CDDB-FDE9-4630-B8AF-3B3698CEB346}" presName="Name37" presStyleLbl="parChTrans1D2" presStyleIdx="2" presStyleCnt="4"/>
      <dgm:spPr/>
      <dgm:t>
        <a:bodyPr/>
        <a:lstStyle/>
        <a:p>
          <a:endParaRPr lang="es-CO"/>
        </a:p>
      </dgm:t>
    </dgm:pt>
    <dgm:pt modelId="{5099096F-40D5-4A4E-8230-90C5AC1CD4A3}" type="pres">
      <dgm:prSet presAssocID="{C5018328-BB23-4331-BD09-91BF79F0373D}" presName="hierRoot2" presStyleCnt="0">
        <dgm:presLayoutVars>
          <dgm:hierBranch val="init"/>
        </dgm:presLayoutVars>
      </dgm:prSet>
      <dgm:spPr/>
    </dgm:pt>
    <dgm:pt modelId="{3AC9C911-4650-4A29-98D2-31133523EB2B}" type="pres">
      <dgm:prSet presAssocID="{C5018328-BB23-4331-BD09-91BF79F0373D}" presName="rootComposite" presStyleCnt="0"/>
      <dgm:spPr/>
    </dgm:pt>
    <dgm:pt modelId="{CF72C1FB-236D-4B95-BC12-15C03E54602D}" type="pres">
      <dgm:prSet presAssocID="{C5018328-BB23-4331-BD09-91BF79F037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0F1C6A5-CC0D-4D20-A644-A91843A76C6B}" type="pres">
      <dgm:prSet presAssocID="{C5018328-BB23-4331-BD09-91BF79F0373D}" presName="rootConnector" presStyleLbl="node2" presStyleIdx="2" presStyleCnt="3"/>
      <dgm:spPr/>
      <dgm:t>
        <a:bodyPr/>
        <a:lstStyle/>
        <a:p>
          <a:endParaRPr lang="es-CO"/>
        </a:p>
      </dgm:t>
    </dgm:pt>
    <dgm:pt modelId="{93A2FCC3-00A9-4F3B-9AFE-DBC3847CB256}" type="pres">
      <dgm:prSet presAssocID="{C5018328-BB23-4331-BD09-91BF79F0373D}" presName="hierChild4" presStyleCnt="0"/>
      <dgm:spPr/>
    </dgm:pt>
    <dgm:pt modelId="{7860E9B6-E28B-46EF-9AC2-B52F7C3A6290}" type="pres">
      <dgm:prSet presAssocID="{C5018328-BB23-4331-BD09-91BF79F0373D}" presName="hierChild5" presStyleCnt="0"/>
      <dgm:spPr/>
    </dgm:pt>
    <dgm:pt modelId="{E047B9FB-F11D-4D6B-AAB1-88373360A8D6}" type="pres">
      <dgm:prSet presAssocID="{12C14B7A-5850-4AEA-A539-2359B5C84894}" presName="hierChild3" presStyleCnt="0"/>
      <dgm:spPr/>
    </dgm:pt>
    <dgm:pt modelId="{7413EE8A-2E20-444E-9214-7BD6FD7AABEB}" type="pres">
      <dgm:prSet presAssocID="{488D56E6-2C7E-46E6-91CF-8402FD7C8053}" presName="Name111" presStyleLbl="parChTrans1D2" presStyleIdx="3" presStyleCnt="4"/>
      <dgm:spPr/>
      <dgm:t>
        <a:bodyPr/>
        <a:lstStyle/>
        <a:p>
          <a:endParaRPr lang="es-CO"/>
        </a:p>
      </dgm:t>
    </dgm:pt>
    <dgm:pt modelId="{E6341876-1E2E-4FB7-A667-0EDEBAD8E71E}" type="pres">
      <dgm:prSet presAssocID="{075F5A64-D5B8-441E-9FEE-436005599768}" presName="hierRoot3" presStyleCnt="0">
        <dgm:presLayoutVars>
          <dgm:hierBranch val="init"/>
        </dgm:presLayoutVars>
      </dgm:prSet>
      <dgm:spPr/>
    </dgm:pt>
    <dgm:pt modelId="{F33FE4FB-1704-4C98-8D39-FB589AE3772F}" type="pres">
      <dgm:prSet presAssocID="{075F5A64-D5B8-441E-9FEE-436005599768}" presName="rootComposite3" presStyleCnt="0"/>
      <dgm:spPr/>
    </dgm:pt>
    <dgm:pt modelId="{AA4A7476-9618-48E2-85EE-E5C07EAA6699}" type="pres">
      <dgm:prSet presAssocID="{075F5A64-D5B8-441E-9FEE-43600559976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46E7809-573F-4190-8035-44794CCB28A4}" type="pres">
      <dgm:prSet presAssocID="{075F5A64-D5B8-441E-9FEE-436005599768}" presName="rootConnector3" presStyleLbl="asst1" presStyleIdx="0" presStyleCnt="1"/>
      <dgm:spPr/>
      <dgm:t>
        <a:bodyPr/>
        <a:lstStyle/>
        <a:p>
          <a:endParaRPr lang="es-CO"/>
        </a:p>
      </dgm:t>
    </dgm:pt>
    <dgm:pt modelId="{82D5E5C4-4AD7-4217-BBD6-5EFD584DD99A}" type="pres">
      <dgm:prSet presAssocID="{075F5A64-D5B8-441E-9FEE-436005599768}" presName="hierChild6" presStyleCnt="0"/>
      <dgm:spPr/>
    </dgm:pt>
    <dgm:pt modelId="{93BEA6B5-672C-4E10-8D5E-379FD17FDA4A}" type="pres">
      <dgm:prSet presAssocID="{075F5A64-D5B8-441E-9FEE-436005599768}" presName="hierChild7" presStyleCnt="0"/>
      <dgm:spPr/>
    </dgm:pt>
  </dgm:ptLst>
  <dgm:cxnLst>
    <dgm:cxn modelId="{840708D7-01B4-409B-A510-154FDAED6BF9}" type="presOf" srcId="{DD104ADB-7F33-4C9D-8673-781AE1764588}" destId="{E051C5C6-0A05-4E39-8FB8-2E7F3879B930}" srcOrd="0" destOrd="0" presId="urn:microsoft.com/office/officeart/2005/8/layout/orgChart1"/>
    <dgm:cxn modelId="{2C05CA6E-0EB4-4456-A861-87A2DACF60FB}" srcId="{12C14B7A-5850-4AEA-A539-2359B5C84894}" destId="{388B9152-5C51-4E20-896A-D1DD943DEB0A}" srcOrd="1" destOrd="0" parTransId="{64077753-4896-4BE0-BE92-74520CFF164F}" sibTransId="{9C40E79C-4B9A-4B86-992F-2BA2B3B7338E}"/>
    <dgm:cxn modelId="{069F959D-EB43-4B64-A07E-86422DEE2474}" type="presOf" srcId="{075F5A64-D5B8-441E-9FEE-436005599768}" destId="{D46E7809-573F-4190-8035-44794CCB28A4}" srcOrd="1" destOrd="0" presId="urn:microsoft.com/office/officeart/2005/8/layout/orgChart1"/>
    <dgm:cxn modelId="{3D50C1D7-C8B4-4C38-8CA4-8D4E6390E0FE}" type="presOf" srcId="{B5FDBA06-394E-45B0-B3A8-CB8D8B6B1659}" destId="{2F6B99D5-1D0A-41C4-AE5B-B12107F740BE}" srcOrd="0" destOrd="0" presId="urn:microsoft.com/office/officeart/2005/8/layout/orgChart1"/>
    <dgm:cxn modelId="{61FF03EA-15B9-4A8E-8DA4-637C914BFA19}" srcId="{12C14B7A-5850-4AEA-A539-2359B5C84894}" destId="{F5F044CC-8C0C-4F9C-B71B-8E9466DA4A7A}" srcOrd="2" destOrd="0" parTransId="{B5FDBA06-394E-45B0-B3A8-CB8D8B6B1659}" sibTransId="{F38DA61D-17C2-471D-9797-6164613418A1}"/>
    <dgm:cxn modelId="{A665AFA3-1690-4E0C-B7F0-DD3D0CD8DBE3}" type="presOf" srcId="{C5018328-BB23-4331-BD09-91BF79F0373D}" destId="{A0F1C6A5-CC0D-4D20-A644-A91843A76C6B}" srcOrd="1" destOrd="0" presId="urn:microsoft.com/office/officeart/2005/8/layout/orgChart1"/>
    <dgm:cxn modelId="{7F7A1526-D7E0-4B01-89E2-B282C5B2B26D}" type="presOf" srcId="{12C14B7A-5850-4AEA-A539-2359B5C84894}" destId="{2BFDD777-9095-46D5-A17A-CD78476FBE8A}" srcOrd="1" destOrd="0" presId="urn:microsoft.com/office/officeart/2005/8/layout/orgChart1"/>
    <dgm:cxn modelId="{4BD8E8E8-93B1-4628-A03F-0423B3D45ADC}" srcId="{12C14B7A-5850-4AEA-A539-2359B5C84894}" destId="{075F5A64-D5B8-441E-9FEE-436005599768}" srcOrd="0" destOrd="0" parTransId="{488D56E6-2C7E-46E6-91CF-8402FD7C8053}" sibTransId="{32649DD2-3A67-45EA-8C3F-8DB52A45A18D}"/>
    <dgm:cxn modelId="{D6A62C7D-6004-43D1-A1A6-904E13F8411D}" type="presOf" srcId="{F5F044CC-8C0C-4F9C-B71B-8E9466DA4A7A}" destId="{75E21C7F-C511-44AA-98DD-AC917F7A2E0E}" srcOrd="1" destOrd="0" presId="urn:microsoft.com/office/officeart/2005/8/layout/orgChart1"/>
    <dgm:cxn modelId="{2B387FCF-39A5-44E9-B507-44494098DA8E}" type="presOf" srcId="{075F5A64-D5B8-441E-9FEE-436005599768}" destId="{AA4A7476-9618-48E2-85EE-E5C07EAA6699}" srcOrd="0" destOrd="0" presId="urn:microsoft.com/office/officeart/2005/8/layout/orgChart1"/>
    <dgm:cxn modelId="{943BFB8C-A887-4F3D-9770-2F4289CC15A2}" type="presOf" srcId="{388B9152-5C51-4E20-896A-D1DD943DEB0A}" destId="{AEFC7C01-E147-4306-BD3C-0ECC61605989}" srcOrd="1" destOrd="0" presId="urn:microsoft.com/office/officeart/2005/8/layout/orgChart1"/>
    <dgm:cxn modelId="{FAFA6B82-C9DE-44D5-BB81-C8F632D4829F}" type="presOf" srcId="{F5F044CC-8C0C-4F9C-B71B-8E9466DA4A7A}" destId="{75296C87-54D2-4C72-95F2-FC5147053CF9}" srcOrd="0" destOrd="0" presId="urn:microsoft.com/office/officeart/2005/8/layout/orgChart1"/>
    <dgm:cxn modelId="{B2F14510-3CC8-4BF4-8A1A-6227CD70815D}" type="presOf" srcId="{64077753-4896-4BE0-BE92-74520CFF164F}" destId="{95D7CE19-E353-4631-B1F2-EE91606486B0}" srcOrd="0" destOrd="0" presId="urn:microsoft.com/office/officeart/2005/8/layout/orgChart1"/>
    <dgm:cxn modelId="{AE76B306-28F5-4852-AC3C-9AF49A478555}" srcId="{DD104ADB-7F33-4C9D-8673-781AE1764588}" destId="{12C14B7A-5850-4AEA-A539-2359B5C84894}" srcOrd="0" destOrd="0" parTransId="{F0DA6737-67CB-4114-A359-FB0EFCA812AF}" sibTransId="{9825B422-948E-47B1-BD98-1015B4DE163F}"/>
    <dgm:cxn modelId="{8C9AA80F-A1CB-4A1B-A1DD-71C4B60EED34}" type="presOf" srcId="{6187CDDB-FDE9-4630-B8AF-3B3698CEB346}" destId="{8594B36C-9684-48B1-9F89-9514CC5DC04C}" srcOrd="0" destOrd="0" presId="urn:microsoft.com/office/officeart/2005/8/layout/orgChart1"/>
    <dgm:cxn modelId="{DE75E3DA-1814-4F3F-AF31-4482567DA859}" srcId="{12C14B7A-5850-4AEA-A539-2359B5C84894}" destId="{C5018328-BB23-4331-BD09-91BF79F0373D}" srcOrd="3" destOrd="0" parTransId="{6187CDDB-FDE9-4630-B8AF-3B3698CEB346}" sibTransId="{6DFE2E67-EFC2-4A03-98AA-899BA975C8B0}"/>
    <dgm:cxn modelId="{70EE7333-6225-4D60-ABAF-444BB3D66BC6}" type="presOf" srcId="{388B9152-5C51-4E20-896A-D1DD943DEB0A}" destId="{83EB2AC3-1451-4A5F-896E-40193AB8A527}" srcOrd="0" destOrd="0" presId="urn:microsoft.com/office/officeart/2005/8/layout/orgChart1"/>
    <dgm:cxn modelId="{64B90E45-309A-42D1-809C-51DF6006C28A}" type="presOf" srcId="{C5018328-BB23-4331-BD09-91BF79F0373D}" destId="{CF72C1FB-236D-4B95-BC12-15C03E54602D}" srcOrd="0" destOrd="0" presId="urn:microsoft.com/office/officeart/2005/8/layout/orgChart1"/>
    <dgm:cxn modelId="{581269C2-F1FD-4612-8BB5-8571AEE067F3}" type="presOf" srcId="{12C14B7A-5850-4AEA-A539-2359B5C84894}" destId="{40865D36-1F81-4EFA-8DCA-F9081281AC39}" srcOrd="0" destOrd="0" presId="urn:microsoft.com/office/officeart/2005/8/layout/orgChart1"/>
    <dgm:cxn modelId="{518108B3-B3E0-4551-A794-A2C4F8094D01}" type="presOf" srcId="{488D56E6-2C7E-46E6-91CF-8402FD7C8053}" destId="{7413EE8A-2E20-444E-9214-7BD6FD7AABEB}" srcOrd="0" destOrd="0" presId="urn:microsoft.com/office/officeart/2005/8/layout/orgChart1"/>
    <dgm:cxn modelId="{D250B1E3-06A1-42EE-9666-27039B9A792B}" type="presParOf" srcId="{E051C5C6-0A05-4E39-8FB8-2E7F3879B930}" destId="{C762BA45-3944-45CE-A471-CD28F17C86C3}" srcOrd="0" destOrd="0" presId="urn:microsoft.com/office/officeart/2005/8/layout/orgChart1"/>
    <dgm:cxn modelId="{30E974C4-E533-4B08-998F-69BADABB9189}" type="presParOf" srcId="{C762BA45-3944-45CE-A471-CD28F17C86C3}" destId="{0EC77192-F39A-433B-9698-F0C914EE8E6C}" srcOrd="0" destOrd="0" presId="urn:microsoft.com/office/officeart/2005/8/layout/orgChart1"/>
    <dgm:cxn modelId="{6E17D063-2574-4C13-802F-6D79A6915695}" type="presParOf" srcId="{0EC77192-F39A-433B-9698-F0C914EE8E6C}" destId="{40865D36-1F81-4EFA-8DCA-F9081281AC39}" srcOrd="0" destOrd="0" presId="urn:microsoft.com/office/officeart/2005/8/layout/orgChart1"/>
    <dgm:cxn modelId="{7156088B-A934-49C0-BC3D-7860422C3C43}" type="presParOf" srcId="{0EC77192-F39A-433B-9698-F0C914EE8E6C}" destId="{2BFDD777-9095-46D5-A17A-CD78476FBE8A}" srcOrd="1" destOrd="0" presId="urn:microsoft.com/office/officeart/2005/8/layout/orgChart1"/>
    <dgm:cxn modelId="{220AF482-DAE6-47A1-8E4E-0335F04CD04A}" type="presParOf" srcId="{C762BA45-3944-45CE-A471-CD28F17C86C3}" destId="{78443649-B11E-45FD-B013-73279E1EB80F}" srcOrd="1" destOrd="0" presId="urn:microsoft.com/office/officeart/2005/8/layout/orgChart1"/>
    <dgm:cxn modelId="{DDEE6570-91EC-4452-9D62-92BA1F9792CC}" type="presParOf" srcId="{78443649-B11E-45FD-B013-73279E1EB80F}" destId="{95D7CE19-E353-4631-B1F2-EE91606486B0}" srcOrd="0" destOrd="0" presId="urn:microsoft.com/office/officeart/2005/8/layout/orgChart1"/>
    <dgm:cxn modelId="{1A221655-03E6-4787-8583-2156591C5E26}" type="presParOf" srcId="{78443649-B11E-45FD-B013-73279E1EB80F}" destId="{3938102F-F928-4AB2-938D-9F1129EB61F7}" srcOrd="1" destOrd="0" presId="urn:microsoft.com/office/officeart/2005/8/layout/orgChart1"/>
    <dgm:cxn modelId="{4FCD9B04-CB72-4323-9C7C-B12A05CABF1E}" type="presParOf" srcId="{3938102F-F928-4AB2-938D-9F1129EB61F7}" destId="{82403E9D-842D-46EB-AF2B-646C3EA72B76}" srcOrd="0" destOrd="0" presId="urn:microsoft.com/office/officeart/2005/8/layout/orgChart1"/>
    <dgm:cxn modelId="{88BD67D5-B9BA-4275-BC61-BC504C590C91}" type="presParOf" srcId="{82403E9D-842D-46EB-AF2B-646C3EA72B76}" destId="{83EB2AC3-1451-4A5F-896E-40193AB8A527}" srcOrd="0" destOrd="0" presId="urn:microsoft.com/office/officeart/2005/8/layout/orgChart1"/>
    <dgm:cxn modelId="{6597D3C2-4EA3-4D1E-BDC1-E71D10F9B032}" type="presParOf" srcId="{82403E9D-842D-46EB-AF2B-646C3EA72B76}" destId="{AEFC7C01-E147-4306-BD3C-0ECC61605989}" srcOrd="1" destOrd="0" presId="urn:microsoft.com/office/officeart/2005/8/layout/orgChart1"/>
    <dgm:cxn modelId="{C490A05B-409D-4E23-B952-F8F7348635AC}" type="presParOf" srcId="{3938102F-F928-4AB2-938D-9F1129EB61F7}" destId="{91ADD70E-77B0-4832-A3CA-777D182CD0E1}" srcOrd="1" destOrd="0" presId="urn:microsoft.com/office/officeart/2005/8/layout/orgChart1"/>
    <dgm:cxn modelId="{91B3BD24-44F2-4463-AA27-A29BC43EE0A2}" type="presParOf" srcId="{3938102F-F928-4AB2-938D-9F1129EB61F7}" destId="{F9B6CBD5-19ED-43E4-8865-12D66583C08B}" srcOrd="2" destOrd="0" presId="urn:microsoft.com/office/officeart/2005/8/layout/orgChart1"/>
    <dgm:cxn modelId="{B34A6709-DFEA-4E73-9E62-7D5FF26F0EE9}" type="presParOf" srcId="{78443649-B11E-45FD-B013-73279E1EB80F}" destId="{2F6B99D5-1D0A-41C4-AE5B-B12107F740BE}" srcOrd="2" destOrd="0" presId="urn:microsoft.com/office/officeart/2005/8/layout/orgChart1"/>
    <dgm:cxn modelId="{0BEFDE28-F207-4BD3-B10C-82573270F6AA}" type="presParOf" srcId="{78443649-B11E-45FD-B013-73279E1EB80F}" destId="{E4D3146B-DAEC-4E10-A652-2F3170E90812}" srcOrd="3" destOrd="0" presId="urn:microsoft.com/office/officeart/2005/8/layout/orgChart1"/>
    <dgm:cxn modelId="{BA2E4AB0-1EE8-457C-9C35-5417D4BE730F}" type="presParOf" srcId="{E4D3146B-DAEC-4E10-A652-2F3170E90812}" destId="{BC64874F-CD5A-4708-A457-AD563EBFFBA3}" srcOrd="0" destOrd="0" presId="urn:microsoft.com/office/officeart/2005/8/layout/orgChart1"/>
    <dgm:cxn modelId="{888C91F0-082D-4F81-9A15-15F88CE05692}" type="presParOf" srcId="{BC64874F-CD5A-4708-A457-AD563EBFFBA3}" destId="{75296C87-54D2-4C72-95F2-FC5147053CF9}" srcOrd="0" destOrd="0" presId="urn:microsoft.com/office/officeart/2005/8/layout/orgChart1"/>
    <dgm:cxn modelId="{87B6D49E-B8F3-4E31-8F4A-B9AA33B2CBD2}" type="presParOf" srcId="{BC64874F-CD5A-4708-A457-AD563EBFFBA3}" destId="{75E21C7F-C511-44AA-98DD-AC917F7A2E0E}" srcOrd="1" destOrd="0" presId="urn:microsoft.com/office/officeart/2005/8/layout/orgChart1"/>
    <dgm:cxn modelId="{315CE80B-B39B-4806-ADD3-A3401F3A51F2}" type="presParOf" srcId="{E4D3146B-DAEC-4E10-A652-2F3170E90812}" destId="{1C6CA6A0-AA16-4176-9A31-2186DB40BCC9}" srcOrd="1" destOrd="0" presId="urn:microsoft.com/office/officeart/2005/8/layout/orgChart1"/>
    <dgm:cxn modelId="{2092652D-E4D7-48C6-BD34-8AFD1774125D}" type="presParOf" srcId="{E4D3146B-DAEC-4E10-A652-2F3170E90812}" destId="{9B6E8866-F44E-49CC-938E-5617473415FD}" srcOrd="2" destOrd="0" presId="urn:microsoft.com/office/officeart/2005/8/layout/orgChart1"/>
    <dgm:cxn modelId="{CF1661F7-4F2D-4450-875B-7664A484BE21}" type="presParOf" srcId="{78443649-B11E-45FD-B013-73279E1EB80F}" destId="{8594B36C-9684-48B1-9F89-9514CC5DC04C}" srcOrd="4" destOrd="0" presId="urn:microsoft.com/office/officeart/2005/8/layout/orgChart1"/>
    <dgm:cxn modelId="{8D7E2466-ACF4-4A68-9C93-011A9233832A}" type="presParOf" srcId="{78443649-B11E-45FD-B013-73279E1EB80F}" destId="{5099096F-40D5-4A4E-8230-90C5AC1CD4A3}" srcOrd="5" destOrd="0" presId="urn:microsoft.com/office/officeart/2005/8/layout/orgChart1"/>
    <dgm:cxn modelId="{612069E2-9A98-40B7-95C2-9A76D7ABD61F}" type="presParOf" srcId="{5099096F-40D5-4A4E-8230-90C5AC1CD4A3}" destId="{3AC9C911-4650-4A29-98D2-31133523EB2B}" srcOrd="0" destOrd="0" presId="urn:microsoft.com/office/officeart/2005/8/layout/orgChart1"/>
    <dgm:cxn modelId="{114F5E37-21D2-4C5F-B915-2109101E71B5}" type="presParOf" srcId="{3AC9C911-4650-4A29-98D2-31133523EB2B}" destId="{CF72C1FB-236D-4B95-BC12-15C03E54602D}" srcOrd="0" destOrd="0" presId="urn:microsoft.com/office/officeart/2005/8/layout/orgChart1"/>
    <dgm:cxn modelId="{DB7FC613-8208-4954-B5AA-2A0723443971}" type="presParOf" srcId="{3AC9C911-4650-4A29-98D2-31133523EB2B}" destId="{A0F1C6A5-CC0D-4D20-A644-A91843A76C6B}" srcOrd="1" destOrd="0" presId="urn:microsoft.com/office/officeart/2005/8/layout/orgChart1"/>
    <dgm:cxn modelId="{2C3AD1E9-3E5A-457F-86E2-5FC0D17A450D}" type="presParOf" srcId="{5099096F-40D5-4A4E-8230-90C5AC1CD4A3}" destId="{93A2FCC3-00A9-4F3B-9AFE-DBC3847CB256}" srcOrd="1" destOrd="0" presId="urn:microsoft.com/office/officeart/2005/8/layout/orgChart1"/>
    <dgm:cxn modelId="{05DCC232-0C2C-4EA3-AF0B-9E8F65A87325}" type="presParOf" srcId="{5099096F-40D5-4A4E-8230-90C5AC1CD4A3}" destId="{7860E9B6-E28B-46EF-9AC2-B52F7C3A6290}" srcOrd="2" destOrd="0" presId="urn:microsoft.com/office/officeart/2005/8/layout/orgChart1"/>
    <dgm:cxn modelId="{E0C5F41B-2088-42D6-8860-6FA3131719AA}" type="presParOf" srcId="{C762BA45-3944-45CE-A471-CD28F17C86C3}" destId="{E047B9FB-F11D-4D6B-AAB1-88373360A8D6}" srcOrd="2" destOrd="0" presId="urn:microsoft.com/office/officeart/2005/8/layout/orgChart1"/>
    <dgm:cxn modelId="{6FB1DC72-2FB8-4B81-B909-E33D63DA2DB3}" type="presParOf" srcId="{E047B9FB-F11D-4D6B-AAB1-88373360A8D6}" destId="{7413EE8A-2E20-444E-9214-7BD6FD7AABEB}" srcOrd="0" destOrd="0" presId="urn:microsoft.com/office/officeart/2005/8/layout/orgChart1"/>
    <dgm:cxn modelId="{BEAF93F5-5AA5-4D6D-AC37-5D306F2EBC42}" type="presParOf" srcId="{E047B9FB-F11D-4D6B-AAB1-88373360A8D6}" destId="{E6341876-1E2E-4FB7-A667-0EDEBAD8E71E}" srcOrd="1" destOrd="0" presId="urn:microsoft.com/office/officeart/2005/8/layout/orgChart1"/>
    <dgm:cxn modelId="{48573AE1-8578-4EA2-86E2-A50113D004EC}" type="presParOf" srcId="{E6341876-1E2E-4FB7-A667-0EDEBAD8E71E}" destId="{F33FE4FB-1704-4C98-8D39-FB589AE3772F}" srcOrd="0" destOrd="0" presId="urn:microsoft.com/office/officeart/2005/8/layout/orgChart1"/>
    <dgm:cxn modelId="{2D93815F-0A9B-4D4B-8658-765949651A6B}" type="presParOf" srcId="{F33FE4FB-1704-4C98-8D39-FB589AE3772F}" destId="{AA4A7476-9618-48E2-85EE-E5C07EAA6699}" srcOrd="0" destOrd="0" presId="urn:microsoft.com/office/officeart/2005/8/layout/orgChart1"/>
    <dgm:cxn modelId="{1F50B030-AD09-47D7-A4D7-27E4E6EE5516}" type="presParOf" srcId="{F33FE4FB-1704-4C98-8D39-FB589AE3772F}" destId="{D46E7809-573F-4190-8035-44794CCB28A4}" srcOrd="1" destOrd="0" presId="urn:microsoft.com/office/officeart/2005/8/layout/orgChart1"/>
    <dgm:cxn modelId="{1CE11830-CBF0-4522-92EC-5D63D0CFE458}" type="presParOf" srcId="{E6341876-1E2E-4FB7-A667-0EDEBAD8E71E}" destId="{82D5E5C4-4AD7-4217-BBD6-5EFD584DD99A}" srcOrd="1" destOrd="0" presId="urn:microsoft.com/office/officeart/2005/8/layout/orgChart1"/>
    <dgm:cxn modelId="{BE354106-A967-4645-9DED-94DB08918F00}" type="presParOf" srcId="{E6341876-1E2E-4FB7-A667-0EDEBAD8E71E}" destId="{93BEA6B5-672C-4E10-8D5E-379FD17FDA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EAA5B-415C-4F9F-B8F0-C8271EB63E3E}" type="doc">
      <dgm:prSet loTypeId="urn:microsoft.com/office/officeart/2005/8/layout/matrix3" loCatId="matri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C7E51A12-957A-46D3-956B-5DA7FCE3AB2A}">
      <dgm:prSet phldrT="[Texto]"/>
      <dgm:spPr/>
      <dgm:t>
        <a:bodyPr/>
        <a:lstStyle/>
        <a:p>
          <a:r>
            <a:rPr lang="es-ES" dirty="0"/>
            <a:t>ACTO</a:t>
          </a:r>
          <a:endParaRPr lang="es-CO" dirty="0"/>
        </a:p>
      </dgm:t>
    </dgm:pt>
    <dgm:pt modelId="{B7A5AC79-5816-44D3-98F1-FA6594C781EA}" type="parTrans" cxnId="{E733B93E-5EFB-4C74-8B20-4A61DF99571D}">
      <dgm:prSet/>
      <dgm:spPr/>
      <dgm:t>
        <a:bodyPr/>
        <a:lstStyle/>
        <a:p>
          <a:endParaRPr lang="es-CO"/>
        </a:p>
      </dgm:t>
    </dgm:pt>
    <dgm:pt modelId="{F17AEBE5-5D38-4056-A74C-AD4230E5159D}" type="sibTrans" cxnId="{E733B93E-5EFB-4C74-8B20-4A61DF99571D}">
      <dgm:prSet/>
      <dgm:spPr/>
      <dgm:t>
        <a:bodyPr/>
        <a:lstStyle/>
        <a:p>
          <a:endParaRPr lang="es-CO"/>
        </a:p>
      </dgm:t>
    </dgm:pt>
    <dgm:pt modelId="{27325AA5-AC04-4C3A-8DF0-ABED51DE5D18}">
      <dgm:prSet phldrT="[Texto]"/>
      <dgm:spPr/>
      <dgm:t>
        <a:bodyPr/>
        <a:lstStyle/>
        <a:p>
          <a:r>
            <a:rPr lang="es-ES" dirty="0"/>
            <a:t>OMISIÓN</a:t>
          </a:r>
          <a:endParaRPr lang="es-CO" dirty="0"/>
        </a:p>
      </dgm:t>
    </dgm:pt>
    <dgm:pt modelId="{24967C25-C57B-4115-B96A-ABF842A39705}" type="parTrans" cxnId="{21769D8F-2978-4088-9364-B6F0F7D59206}">
      <dgm:prSet/>
      <dgm:spPr/>
      <dgm:t>
        <a:bodyPr/>
        <a:lstStyle/>
        <a:p>
          <a:endParaRPr lang="es-CO"/>
        </a:p>
      </dgm:t>
    </dgm:pt>
    <dgm:pt modelId="{25113B13-642D-4403-86CC-7B37BE46DD52}" type="sibTrans" cxnId="{21769D8F-2978-4088-9364-B6F0F7D59206}">
      <dgm:prSet/>
      <dgm:spPr/>
      <dgm:t>
        <a:bodyPr/>
        <a:lstStyle/>
        <a:p>
          <a:endParaRPr lang="es-CO"/>
        </a:p>
      </dgm:t>
    </dgm:pt>
    <dgm:pt modelId="{2A17EF51-9AFF-45BC-8418-40CDC0D70249}">
      <dgm:prSet phldrT="[Texto]"/>
      <dgm:spPr/>
      <dgm:t>
        <a:bodyPr/>
        <a:lstStyle/>
        <a:p>
          <a:r>
            <a:rPr lang="es-CO" dirty="0"/>
            <a:t>ABUSO DE PODER</a:t>
          </a:r>
        </a:p>
      </dgm:t>
    </dgm:pt>
    <dgm:pt modelId="{930332EA-E065-4531-87DF-50CE67FA72E7}" type="parTrans" cxnId="{D8EF0480-7664-4625-A613-289A428BC0E8}">
      <dgm:prSet/>
      <dgm:spPr/>
      <dgm:t>
        <a:bodyPr/>
        <a:lstStyle/>
        <a:p>
          <a:endParaRPr lang="es-CO"/>
        </a:p>
      </dgm:t>
    </dgm:pt>
    <dgm:pt modelId="{3C194239-031F-48C0-96BC-80B3F7889012}" type="sibTrans" cxnId="{D8EF0480-7664-4625-A613-289A428BC0E8}">
      <dgm:prSet/>
      <dgm:spPr/>
      <dgm:t>
        <a:bodyPr/>
        <a:lstStyle/>
        <a:p>
          <a:endParaRPr lang="es-CO"/>
        </a:p>
      </dgm:t>
    </dgm:pt>
    <dgm:pt modelId="{EF2788A9-D994-45FB-813B-287B4057529A}">
      <dgm:prSet phldrT="[Texto]"/>
      <dgm:spPr/>
      <dgm:t>
        <a:bodyPr/>
        <a:lstStyle/>
        <a:p>
          <a:r>
            <a:rPr lang="es-CO" dirty="0"/>
            <a:t>RELACIÓN DE CONFIANZA</a:t>
          </a:r>
        </a:p>
      </dgm:t>
    </dgm:pt>
    <dgm:pt modelId="{3776CD32-9790-49BA-A121-CEAF46121B2A}" type="parTrans" cxnId="{3CBD7A5B-6E0E-4963-97FE-2F0F35473F76}">
      <dgm:prSet/>
      <dgm:spPr/>
      <dgm:t>
        <a:bodyPr/>
        <a:lstStyle/>
        <a:p>
          <a:endParaRPr lang="es-CO"/>
        </a:p>
      </dgm:t>
    </dgm:pt>
    <dgm:pt modelId="{30185E7D-8CA0-4B70-BA75-47C00A4E2D3F}" type="sibTrans" cxnId="{3CBD7A5B-6E0E-4963-97FE-2F0F35473F76}">
      <dgm:prSet/>
      <dgm:spPr/>
      <dgm:t>
        <a:bodyPr/>
        <a:lstStyle/>
        <a:p>
          <a:endParaRPr lang="es-CO"/>
        </a:p>
      </dgm:t>
    </dgm:pt>
    <dgm:pt modelId="{C6AEE52E-BFA6-4284-8169-80F08D2A5C11}" type="pres">
      <dgm:prSet presAssocID="{01AEAA5B-415C-4F9F-B8F0-C8271EB63E3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A85838F-DAF2-4621-BEBA-F5F6C36D86D0}" type="pres">
      <dgm:prSet presAssocID="{01AEAA5B-415C-4F9F-B8F0-C8271EB63E3E}" presName="diamond" presStyleLbl="bgShp" presStyleIdx="0" presStyleCnt="1"/>
      <dgm:spPr/>
    </dgm:pt>
    <dgm:pt modelId="{747AD29A-710A-4DF9-AAFF-039477EABED2}" type="pres">
      <dgm:prSet presAssocID="{01AEAA5B-415C-4F9F-B8F0-C8271EB63E3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F4BE78-2356-4BCC-A966-6A62C6FB464E}" type="pres">
      <dgm:prSet presAssocID="{01AEAA5B-415C-4F9F-B8F0-C8271EB63E3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F52EBC-655C-4F63-ACEC-B97AEA4D0B7E}" type="pres">
      <dgm:prSet presAssocID="{01AEAA5B-415C-4F9F-B8F0-C8271EB63E3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84766C-95A0-4D6D-9487-730188EA7B86}" type="pres">
      <dgm:prSet presAssocID="{01AEAA5B-415C-4F9F-B8F0-C8271EB63E3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FD14AD7-62EE-47F6-8DBF-B694DAA13B1D}" type="presOf" srcId="{C7E51A12-957A-46D3-956B-5DA7FCE3AB2A}" destId="{747AD29A-710A-4DF9-AAFF-039477EABED2}" srcOrd="0" destOrd="0" presId="urn:microsoft.com/office/officeart/2005/8/layout/matrix3"/>
    <dgm:cxn modelId="{21769D8F-2978-4088-9364-B6F0F7D59206}" srcId="{01AEAA5B-415C-4F9F-B8F0-C8271EB63E3E}" destId="{27325AA5-AC04-4C3A-8DF0-ABED51DE5D18}" srcOrd="1" destOrd="0" parTransId="{24967C25-C57B-4115-B96A-ABF842A39705}" sibTransId="{25113B13-642D-4403-86CC-7B37BE46DD52}"/>
    <dgm:cxn modelId="{3CBD7A5B-6E0E-4963-97FE-2F0F35473F76}" srcId="{01AEAA5B-415C-4F9F-B8F0-C8271EB63E3E}" destId="{EF2788A9-D994-45FB-813B-287B4057529A}" srcOrd="3" destOrd="0" parTransId="{3776CD32-9790-49BA-A121-CEAF46121B2A}" sibTransId="{30185E7D-8CA0-4B70-BA75-47C00A4E2D3F}"/>
    <dgm:cxn modelId="{E733B93E-5EFB-4C74-8B20-4A61DF99571D}" srcId="{01AEAA5B-415C-4F9F-B8F0-C8271EB63E3E}" destId="{C7E51A12-957A-46D3-956B-5DA7FCE3AB2A}" srcOrd="0" destOrd="0" parTransId="{B7A5AC79-5816-44D3-98F1-FA6594C781EA}" sibTransId="{F17AEBE5-5D38-4056-A74C-AD4230E5159D}"/>
    <dgm:cxn modelId="{91689429-6D53-44CC-A576-D3E10936F121}" type="presOf" srcId="{2A17EF51-9AFF-45BC-8418-40CDC0D70249}" destId="{EDF52EBC-655C-4F63-ACEC-B97AEA4D0B7E}" srcOrd="0" destOrd="0" presId="urn:microsoft.com/office/officeart/2005/8/layout/matrix3"/>
    <dgm:cxn modelId="{3A2C270C-549F-4913-BF45-85F0949FE586}" type="presOf" srcId="{EF2788A9-D994-45FB-813B-287B4057529A}" destId="{0084766C-95A0-4D6D-9487-730188EA7B86}" srcOrd="0" destOrd="0" presId="urn:microsoft.com/office/officeart/2005/8/layout/matrix3"/>
    <dgm:cxn modelId="{D8EF0480-7664-4625-A613-289A428BC0E8}" srcId="{01AEAA5B-415C-4F9F-B8F0-C8271EB63E3E}" destId="{2A17EF51-9AFF-45BC-8418-40CDC0D70249}" srcOrd="2" destOrd="0" parTransId="{930332EA-E065-4531-87DF-50CE67FA72E7}" sibTransId="{3C194239-031F-48C0-96BC-80B3F7889012}"/>
    <dgm:cxn modelId="{89E73CF5-E9D0-47F3-9485-137C843402FF}" type="presOf" srcId="{27325AA5-AC04-4C3A-8DF0-ABED51DE5D18}" destId="{FEF4BE78-2356-4BCC-A966-6A62C6FB464E}" srcOrd="0" destOrd="0" presId="urn:microsoft.com/office/officeart/2005/8/layout/matrix3"/>
    <dgm:cxn modelId="{41CAD0C1-A98E-4343-8EC0-1F2FAF236D2D}" type="presOf" srcId="{01AEAA5B-415C-4F9F-B8F0-C8271EB63E3E}" destId="{C6AEE52E-BFA6-4284-8169-80F08D2A5C11}" srcOrd="0" destOrd="0" presId="urn:microsoft.com/office/officeart/2005/8/layout/matrix3"/>
    <dgm:cxn modelId="{E50D4943-CE5D-4D1E-AC6F-E3039DDF6A82}" type="presParOf" srcId="{C6AEE52E-BFA6-4284-8169-80F08D2A5C11}" destId="{5A85838F-DAF2-4621-BEBA-F5F6C36D86D0}" srcOrd="0" destOrd="0" presId="urn:microsoft.com/office/officeart/2005/8/layout/matrix3"/>
    <dgm:cxn modelId="{FFAD1034-E178-41F3-A4BD-3A14BF7FE849}" type="presParOf" srcId="{C6AEE52E-BFA6-4284-8169-80F08D2A5C11}" destId="{747AD29A-710A-4DF9-AAFF-039477EABED2}" srcOrd="1" destOrd="0" presId="urn:microsoft.com/office/officeart/2005/8/layout/matrix3"/>
    <dgm:cxn modelId="{8163D6E1-1616-4C91-9149-CE6CA36BB563}" type="presParOf" srcId="{C6AEE52E-BFA6-4284-8169-80F08D2A5C11}" destId="{FEF4BE78-2356-4BCC-A966-6A62C6FB464E}" srcOrd="2" destOrd="0" presId="urn:microsoft.com/office/officeart/2005/8/layout/matrix3"/>
    <dgm:cxn modelId="{431005B0-C884-4B4E-83D0-B5861F9861B9}" type="presParOf" srcId="{C6AEE52E-BFA6-4284-8169-80F08D2A5C11}" destId="{EDF52EBC-655C-4F63-ACEC-B97AEA4D0B7E}" srcOrd="3" destOrd="0" presId="urn:microsoft.com/office/officeart/2005/8/layout/matrix3"/>
    <dgm:cxn modelId="{2CA518BD-D4CC-44B3-B3CA-B53DB806C8CE}" type="presParOf" srcId="{C6AEE52E-BFA6-4284-8169-80F08D2A5C11}" destId="{0084766C-95A0-4D6D-9487-730188EA7B8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255ED9-AFB2-4BA9-9F49-B13A4F1DE39B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7E8773A1-B6C7-4C9F-B66E-50A0D2BB0075}">
      <dgm:prSet phldrT="[Texto]"/>
      <dgm:spPr/>
      <dgm:t>
        <a:bodyPr/>
        <a:lstStyle/>
        <a:p>
          <a:r>
            <a:rPr lang="es-CO" dirty="0"/>
            <a:t>Físico</a:t>
          </a:r>
        </a:p>
      </dgm:t>
    </dgm:pt>
    <dgm:pt modelId="{2DD865F7-F4D7-4049-BEEF-1A9F7B769A09}" type="parTrans" cxnId="{14397380-D4D2-4EF7-9CF0-E5728410A8EE}">
      <dgm:prSet/>
      <dgm:spPr/>
      <dgm:t>
        <a:bodyPr/>
        <a:lstStyle/>
        <a:p>
          <a:endParaRPr lang="es-CO"/>
        </a:p>
      </dgm:t>
    </dgm:pt>
    <dgm:pt modelId="{7543F36B-E5AC-4DA8-98A4-0727EE09EBC3}" type="sibTrans" cxnId="{14397380-D4D2-4EF7-9CF0-E5728410A8EE}">
      <dgm:prSet/>
      <dgm:spPr/>
      <dgm:t>
        <a:bodyPr/>
        <a:lstStyle/>
        <a:p>
          <a:endParaRPr lang="es-CO"/>
        </a:p>
      </dgm:t>
    </dgm:pt>
    <dgm:pt modelId="{8F3CCC19-5453-4A30-B15B-3F4CA186DECC}">
      <dgm:prSet phldrT="[Texto]"/>
      <dgm:spPr/>
      <dgm:t>
        <a:bodyPr/>
        <a:lstStyle/>
        <a:p>
          <a:r>
            <a:rPr lang="es-CO" dirty="0"/>
            <a:t>Psicológico</a:t>
          </a:r>
        </a:p>
      </dgm:t>
    </dgm:pt>
    <dgm:pt modelId="{0215D46A-292C-404B-92A0-E84F038936D3}" type="parTrans" cxnId="{FD3023BA-FB22-4449-93FD-85C9C7E1D7DD}">
      <dgm:prSet/>
      <dgm:spPr/>
      <dgm:t>
        <a:bodyPr/>
        <a:lstStyle/>
        <a:p>
          <a:endParaRPr lang="es-CO"/>
        </a:p>
      </dgm:t>
    </dgm:pt>
    <dgm:pt modelId="{1C155F46-74AB-4A47-AF7C-B564088ABF53}" type="sibTrans" cxnId="{FD3023BA-FB22-4449-93FD-85C9C7E1D7DD}">
      <dgm:prSet/>
      <dgm:spPr/>
      <dgm:t>
        <a:bodyPr/>
        <a:lstStyle/>
        <a:p>
          <a:endParaRPr lang="es-CO"/>
        </a:p>
      </dgm:t>
    </dgm:pt>
    <dgm:pt modelId="{3EABE318-7448-4EBD-9677-4109FE2FFC06}">
      <dgm:prSet phldrT="[Texto]"/>
      <dgm:spPr/>
      <dgm:t>
        <a:bodyPr/>
        <a:lstStyle/>
        <a:p>
          <a:r>
            <a:rPr lang="es-CO" dirty="0"/>
            <a:t>Sexual</a:t>
          </a:r>
        </a:p>
      </dgm:t>
    </dgm:pt>
    <dgm:pt modelId="{6268516D-8EB4-4D6A-90CC-545FF9A3597D}" type="parTrans" cxnId="{97E71CA2-6C40-4159-A7F3-1AB0722DA714}">
      <dgm:prSet/>
      <dgm:spPr/>
      <dgm:t>
        <a:bodyPr/>
        <a:lstStyle/>
        <a:p>
          <a:endParaRPr lang="es-CO"/>
        </a:p>
      </dgm:t>
    </dgm:pt>
    <dgm:pt modelId="{41A9254D-6187-498F-9373-9FDD834F2C43}" type="sibTrans" cxnId="{97E71CA2-6C40-4159-A7F3-1AB0722DA714}">
      <dgm:prSet/>
      <dgm:spPr/>
      <dgm:t>
        <a:bodyPr/>
        <a:lstStyle/>
        <a:p>
          <a:endParaRPr lang="es-CO"/>
        </a:p>
      </dgm:t>
    </dgm:pt>
    <dgm:pt modelId="{D16B8CDC-50D9-4682-887A-53E5785F1374}">
      <dgm:prSet phldrT="[Texto]"/>
      <dgm:spPr/>
      <dgm:t>
        <a:bodyPr/>
        <a:lstStyle/>
        <a:p>
          <a:r>
            <a:rPr lang="es-CO" dirty="0"/>
            <a:t>Económico</a:t>
          </a:r>
        </a:p>
      </dgm:t>
    </dgm:pt>
    <dgm:pt modelId="{239092AE-50EF-4900-ADC8-342B49CF7A46}" type="parTrans" cxnId="{B61978DB-B882-4055-A7A6-BD64279A1ADA}">
      <dgm:prSet/>
      <dgm:spPr/>
      <dgm:t>
        <a:bodyPr/>
        <a:lstStyle/>
        <a:p>
          <a:endParaRPr lang="en-US"/>
        </a:p>
      </dgm:t>
    </dgm:pt>
    <dgm:pt modelId="{9260061E-F2E4-4920-99D8-6B4169C14D03}" type="sibTrans" cxnId="{B61978DB-B882-4055-A7A6-BD64279A1ADA}">
      <dgm:prSet/>
      <dgm:spPr/>
      <dgm:t>
        <a:bodyPr/>
        <a:lstStyle/>
        <a:p>
          <a:endParaRPr lang="en-US"/>
        </a:p>
      </dgm:t>
    </dgm:pt>
    <dgm:pt modelId="{8C266419-0FCF-4523-AF8A-7E70B4A396AC}">
      <dgm:prSet phldrT="[Texto]"/>
      <dgm:spPr/>
      <dgm:t>
        <a:bodyPr/>
        <a:lstStyle/>
        <a:p>
          <a:r>
            <a:rPr lang="es-CO" dirty="0"/>
            <a:t>Negligencia</a:t>
          </a:r>
        </a:p>
      </dgm:t>
    </dgm:pt>
    <dgm:pt modelId="{C921E6A5-EFD5-472F-9BB0-786DF16CC848}" type="parTrans" cxnId="{432BAB0A-3D95-4471-AAB5-4CCC0EFE4178}">
      <dgm:prSet/>
      <dgm:spPr/>
      <dgm:t>
        <a:bodyPr/>
        <a:lstStyle/>
        <a:p>
          <a:endParaRPr lang="en-US"/>
        </a:p>
      </dgm:t>
    </dgm:pt>
    <dgm:pt modelId="{A733BB30-860E-47B5-B89A-C488F9132708}" type="sibTrans" cxnId="{432BAB0A-3D95-4471-AAB5-4CCC0EFE4178}">
      <dgm:prSet/>
      <dgm:spPr/>
      <dgm:t>
        <a:bodyPr/>
        <a:lstStyle/>
        <a:p>
          <a:endParaRPr lang="en-US"/>
        </a:p>
      </dgm:t>
    </dgm:pt>
    <dgm:pt modelId="{E46A2851-0003-4776-9C95-417644C0CB1B}" type="pres">
      <dgm:prSet presAssocID="{C9255ED9-AFB2-4BA9-9F49-B13A4F1DE39B}" presName="linearFlow" presStyleCnt="0">
        <dgm:presLayoutVars>
          <dgm:dir/>
          <dgm:resizeHandles val="exact"/>
        </dgm:presLayoutVars>
      </dgm:prSet>
      <dgm:spPr/>
    </dgm:pt>
    <dgm:pt modelId="{57C38464-192C-4CA1-B58F-935E3C6813A6}" type="pres">
      <dgm:prSet presAssocID="{7E8773A1-B6C7-4C9F-B66E-50A0D2BB0075}" presName="composite" presStyleCnt="0"/>
      <dgm:spPr/>
    </dgm:pt>
    <dgm:pt modelId="{0C159F2F-0876-4152-B9AA-3B6072C43B20}" type="pres">
      <dgm:prSet presAssocID="{7E8773A1-B6C7-4C9F-B66E-50A0D2BB0075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86ADEFE-D27D-44C8-9FA1-E18DF5972C5B}" type="pres">
      <dgm:prSet presAssocID="{7E8773A1-B6C7-4C9F-B66E-50A0D2BB007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3EF2ED-1171-4C11-8547-275DA2DEBD86}" type="pres">
      <dgm:prSet presAssocID="{7543F36B-E5AC-4DA8-98A4-0727EE09EBC3}" presName="spacing" presStyleCnt="0"/>
      <dgm:spPr/>
    </dgm:pt>
    <dgm:pt modelId="{8E756258-B23F-4843-AE74-A2BA9997EA08}" type="pres">
      <dgm:prSet presAssocID="{8F3CCC19-5453-4A30-B15B-3F4CA186DECC}" presName="composite" presStyleCnt="0"/>
      <dgm:spPr/>
    </dgm:pt>
    <dgm:pt modelId="{97D8272B-B162-4884-AB52-29F9552B409D}" type="pres">
      <dgm:prSet presAssocID="{8F3CCC19-5453-4A30-B15B-3F4CA186DECC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90ABC57-2714-4A08-B204-02BFAD4858C5}" type="pres">
      <dgm:prSet presAssocID="{8F3CCC19-5453-4A30-B15B-3F4CA186DEC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A5432D-2BD9-44A2-A993-CB67A90984B1}" type="pres">
      <dgm:prSet presAssocID="{1C155F46-74AB-4A47-AF7C-B564088ABF53}" presName="spacing" presStyleCnt="0"/>
      <dgm:spPr/>
    </dgm:pt>
    <dgm:pt modelId="{4BA0AE88-C308-44A8-89C7-884AE4949B64}" type="pres">
      <dgm:prSet presAssocID="{3EABE318-7448-4EBD-9677-4109FE2FFC06}" presName="composite" presStyleCnt="0"/>
      <dgm:spPr/>
    </dgm:pt>
    <dgm:pt modelId="{F716D996-4288-492F-A2AF-681CD29F2623}" type="pres">
      <dgm:prSet presAssocID="{3EABE318-7448-4EBD-9677-4109FE2FFC06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754AD19-DA54-48BF-BE62-B30796A48F16}" type="pres">
      <dgm:prSet presAssocID="{3EABE318-7448-4EBD-9677-4109FE2FFC0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973959-55C2-4A36-B42B-AB17B0E3F0AC}" type="pres">
      <dgm:prSet presAssocID="{41A9254D-6187-498F-9373-9FDD834F2C43}" presName="spacing" presStyleCnt="0"/>
      <dgm:spPr/>
    </dgm:pt>
    <dgm:pt modelId="{6EFC9208-22DD-466A-AD08-E8047DA89664}" type="pres">
      <dgm:prSet presAssocID="{D16B8CDC-50D9-4682-887A-53E5785F1374}" presName="composite" presStyleCnt="0"/>
      <dgm:spPr/>
    </dgm:pt>
    <dgm:pt modelId="{D2FFC252-9CE2-48A7-BD9D-86419309289F}" type="pres">
      <dgm:prSet presAssocID="{D16B8CDC-50D9-4682-887A-53E5785F1374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4C9A86-024E-42C9-AD1F-B18470781ED1}" type="pres">
      <dgm:prSet presAssocID="{D16B8CDC-50D9-4682-887A-53E5785F13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B568C6-29F1-4A33-BEA2-4B3D4E5ACF6E}" type="pres">
      <dgm:prSet presAssocID="{9260061E-F2E4-4920-99D8-6B4169C14D03}" presName="spacing" presStyleCnt="0"/>
      <dgm:spPr/>
    </dgm:pt>
    <dgm:pt modelId="{7329D2BE-AD7A-4E1D-9404-0152F70E8F46}" type="pres">
      <dgm:prSet presAssocID="{8C266419-0FCF-4523-AF8A-7E70B4A396AC}" presName="composite" presStyleCnt="0"/>
      <dgm:spPr/>
    </dgm:pt>
    <dgm:pt modelId="{E4F84F9D-53CE-4C0D-B1AF-BD3C587EC857}" type="pres">
      <dgm:prSet presAssocID="{8C266419-0FCF-4523-AF8A-7E70B4A396AC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6CC3214-234B-4FB0-A706-36E8F4AB184F}" type="pres">
      <dgm:prSet presAssocID="{8C266419-0FCF-4523-AF8A-7E70B4A396A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D3023BA-FB22-4449-93FD-85C9C7E1D7DD}" srcId="{C9255ED9-AFB2-4BA9-9F49-B13A4F1DE39B}" destId="{8F3CCC19-5453-4A30-B15B-3F4CA186DECC}" srcOrd="1" destOrd="0" parTransId="{0215D46A-292C-404B-92A0-E84F038936D3}" sibTransId="{1C155F46-74AB-4A47-AF7C-B564088ABF53}"/>
    <dgm:cxn modelId="{205A844F-B2DD-4C5A-98E2-84CA234EA114}" type="presOf" srcId="{8C266419-0FCF-4523-AF8A-7E70B4A396AC}" destId="{F6CC3214-234B-4FB0-A706-36E8F4AB184F}" srcOrd="0" destOrd="0" presId="urn:microsoft.com/office/officeart/2005/8/layout/vList3"/>
    <dgm:cxn modelId="{68569569-7598-4C00-A732-DF1396EA1BAD}" type="presOf" srcId="{8F3CCC19-5453-4A30-B15B-3F4CA186DECC}" destId="{B90ABC57-2714-4A08-B204-02BFAD4858C5}" srcOrd="0" destOrd="0" presId="urn:microsoft.com/office/officeart/2005/8/layout/vList3"/>
    <dgm:cxn modelId="{14397380-D4D2-4EF7-9CF0-E5728410A8EE}" srcId="{C9255ED9-AFB2-4BA9-9F49-B13A4F1DE39B}" destId="{7E8773A1-B6C7-4C9F-B66E-50A0D2BB0075}" srcOrd="0" destOrd="0" parTransId="{2DD865F7-F4D7-4049-BEEF-1A9F7B769A09}" sibTransId="{7543F36B-E5AC-4DA8-98A4-0727EE09EBC3}"/>
    <dgm:cxn modelId="{CA3F4E1C-6685-4BC0-8942-824FE6DAAC06}" type="presOf" srcId="{3EABE318-7448-4EBD-9677-4109FE2FFC06}" destId="{E754AD19-DA54-48BF-BE62-B30796A48F16}" srcOrd="0" destOrd="0" presId="urn:microsoft.com/office/officeart/2005/8/layout/vList3"/>
    <dgm:cxn modelId="{74B73F52-8AD9-497F-BE50-33772C2E35D4}" type="presOf" srcId="{C9255ED9-AFB2-4BA9-9F49-B13A4F1DE39B}" destId="{E46A2851-0003-4776-9C95-417644C0CB1B}" srcOrd="0" destOrd="0" presId="urn:microsoft.com/office/officeart/2005/8/layout/vList3"/>
    <dgm:cxn modelId="{BEB8B710-D7C8-46B3-A591-377C077A1B66}" type="presOf" srcId="{7E8773A1-B6C7-4C9F-B66E-50A0D2BB0075}" destId="{C86ADEFE-D27D-44C8-9FA1-E18DF5972C5B}" srcOrd="0" destOrd="0" presId="urn:microsoft.com/office/officeart/2005/8/layout/vList3"/>
    <dgm:cxn modelId="{432BAB0A-3D95-4471-AAB5-4CCC0EFE4178}" srcId="{C9255ED9-AFB2-4BA9-9F49-B13A4F1DE39B}" destId="{8C266419-0FCF-4523-AF8A-7E70B4A396AC}" srcOrd="4" destOrd="0" parTransId="{C921E6A5-EFD5-472F-9BB0-786DF16CC848}" sibTransId="{A733BB30-860E-47B5-B89A-C488F9132708}"/>
    <dgm:cxn modelId="{AF19A1C4-5EC9-47D9-952A-2C943F543EC4}" type="presOf" srcId="{D16B8CDC-50D9-4682-887A-53E5785F1374}" destId="{5C4C9A86-024E-42C9-AD1F-B18470781ED1}" srcOrd="0" destOrd="0" presId="urn:microsoft.com/office/officeart/2005/8/layout/vList3"/>
    <dgm:cxn modelId="{97E71CA2-6C40-4159-A7F3-1AB0722DA714}" srcId="{C9255ED9-AFB2-4BA9-9F49-B13A4F1DE39B}" destId="{3EABE318-7448-4EBD-9677-4109FE2FFC06}" srcOrd="2" destOrd="0" parTransId="{6268516D-8EB4-4D6A-90CC-545FF9A3597D}" sibTransId="{41A9254D-6187-498F-9373-9FDD834F2C43}"/>
    <dgm:cxn modelId="{B61978DB-B882-4055-A7A6-BD64279A1ADA}" srcId="{C9255ED9-AFB2-4BA9-9F49-B13A4F1DE39B}" destId="{D16B8CDC-50D9-4682-887A-53E5785F1374}" srcOrd="3" destOrd="0" parTransId="{239092AE-50EF-4900-ADC8-342B49CF7A46}" sibTransId="{9260061E-F2E4-4920-99D8-6B4169C14D03}"/>
    <dgm:cxn modelId="{EF1B0F04-828A-4F15-AEB4-C29585E43729}" type="presParOf" srcId="{E46A2851-0003-4776-9C95-417644C0CB1B}" destId="{57C38464-192C-4CA1-B58F-935E3C6813A6}" srcOrd="0" destOrd="0" presId="urn:microsoft.com/office/officeart/2005/8/layout/vList3"/>
    <dgm:cxn modelId="{B8603133-8701-4872-8DA9-1488B4EEFE07}" type="presParOf" srcId="{57C38464-192C-4CA1-B58F-935E3C6813A6}" destId="{0C159F2F-0876-4152-B9AA-3B6072C43B20}" srcOrd="0" destOrd="0" presId="urn:microsoft.com/office/officeart/2005/8/layout/vList3"/>
    <dgm:cxn modelId="{3F91EB59-CDA5-48C1-88DA-01670D374189}" type="presParOf" srcId="{57C38464-192C-4CA1-B58F-935E3C6813A6}" destId="{C86ADEFE-D27D-44C8-9FA1-E18DF5972C5B}" srcOrd="1" destOrd="0" presId="urn:microsoft.com/office/officeart/2005/8/layout/vList3"/>
    <dgm:cxn modelId="{6E1C4339-FAC6-41B1-B04C-FD3A985BB0BB}" type="presParOf" srcId="{E46A2851-0003-4776-9C95-417644C0CB1B}" destId="{653EF2ED-1171-4C11-8547-275DA2DEBD86}" srcOrd="1" destOrd="0" presId="urn:microsoft.com/office/officeart/2005/8/layout/vList3"/>
    <dgm:cxn modelId="{78CA6D66-FC36-410A-98DE-6A6307BF1F1B}" type="presParOf" srcId="{E46A2851-0003-4776-9C95-417644C0CB1B}" destId="{8E756258-B23F-4843-AE74-A2BA9997EA08}" srcOrd="2" destOrd="0" presId="urn:microsoft.com/office/officeart/2005/8/layout/vList3"/>
    <dgm:cxn modelId="{5E791CDB-EDAA-49A9-AA16-BE468090690F}" type="presParOf" srcId="{8E756258-B23F-4843-AE74-A2BA9997EA08}" destId="{97D8272B-B162-4884-AB52-29F9552B409D}" srcOrd="0" destOrd="0" presId="urn:microsoft.com/office/officeart/2005/8/layout/vList3"/>
    <dgm:cxn modelId="{30A99163-79D1-4213-8F1E-CD726F88D03F}" type="presParOf" srcId="{8E756258-B23F-4843-AE74-A2BA9997EA08}" destId="{B90ABC57-2714-4A08-B204-02BFAD4858C5}" srcOrd="1" destOrd="0" presId="urn:microsoft.com/office/officeart/2005/8/layout/vList3"/>
    <dgm:cxn modelId="{D575B915-0688-43DC-A3B4-7A76EFE5FBB4}" type="presParOf" srcId="{E46A2851-0003-4776-9C95-417644C0CB1B}" destId="{58A5432D-2BD9-44A2-A993-CB67A90984B1}" srcOrd="3" destOrd="0" presId="urn:microsoft.com/office/officeart/2005/8/layout/vList3"/>
    <dgm:cxn modelId="{3F1412B4-FAE0-4110-B00C-E6F73BA43B8A}" type="presParOf" srcId="{E46A2851-0003-4776-9C95-417644C0CB1B}" destId="{4BA0AE88-C308-44A8-89C7-884AE4949B64}" srcOrd="4" destOrd="0" presId="urn:microsoft.com/office/officeart/2005/8/layout/vList3"/>
    <dgm:cxn modelId="{4E176BD0-FE43-4F6C-A049-CD18BA6DD60A}" type="presParOf" srcId="{4BA0AE88-C308-44A8-89C7-884AE4949B64}" destId="{F716D996-4288-492F-A2AF-681CD29F2623}" srcOrd="0" destOrd="0" presId="urn:microsoft.com/office/officeart/2005/8/layout/vList3"/>
    <dgm:cxn modelId="{6B4CE8F9-A106-4EA8-BA0C-5EA52F99FBB7}" type="presParOf" srcId="{4BA0AE88-C308-44A8-89C7-884AE4949B64}" destId="{E754AD19-DA54-48BF-BE62-B30796A48F16}" srcOrd="1" destOrd="0" presId="urn:microsoft.com/office/officeart/2005/8/layout/vList3"/>
    <dgm:cxn modelId="{3CC28A3C-18EC-4569-80C7-E98EA0CF37DB}" type="presParOf" srcId="{E46A2851-0003-4776-9C95-417644C0CB1B}" destId="{B3973959-55C2-4A36-B42B-AB17B0E3F0AC}" srcOrd="5" destOrd="0" presId="urn:microsoft.com/office/officeart/2005/8/layout/vList3"/>
    <dgm:cxn modelId="{E0D60FF8-DC0A-4915-A5BC-A3BBAF05C1F4}" type="presParOf" srcId="{E46A2851-0003-4776-9C95-417644C0CB1B}" destId="{6EFC9208-22DD-466A-AD08-E8047DA89664}" srcOrd="6" destOrd="0" presId="urn:microsoft.com/office/officeart/2005/8/layout/vList3"/>
    <dgm:cxn modelId="{C598E08D-58AF-43AA-9CCF-C8B90009954A}" type="presParOf" srcId="{6EFC9208-22DD-466A-AD08-E8047DA89664}" destId="{D2FFC252-9CE2-48A7-BD9D-86419309289F}" srcOrd="0" destOrd="0" presId="urn:microsoft.com/office/officeart/2005/8/layout/vList3"/>
    <dgm:cxn modelId="{163EEFBF-761B-4C69-AD47-0C7912B57D9D}" type="presParOf" srcId="{6EFC9208-22DD-466A-AD08-E8047DA89664}" destId="{5C4C9A86-024E-42C9-AD1F-B18470781ED1}" srcOrd="1" destOrd="0" presId="urn:microsoft.com/office/officeart/2005/8/layout/vList3"/>
    <dgm:cxn modelId="{B8549164-6792-40B8-BD46-C7F8A40C19CE}" type="presParOf" srcId="{E46A2851-0003-4776-9C95-417644C0CB1B}" destId="{87B568C6-29F1-4A33-BEA2-4B3D4E5ACF6E}" srcOrd="7" destOrd="0" presId="urn:microsoft.com/office/officeart/2005/8/layout/vList3"/>
    <dgm:cxn modelId="{3A4ABF0B-B748-4FC9-B831-556DF164E3EE}" type="presParOf" srcId="{E46A2851-0003-4776-9C95-417644C0CB1B}" destId="{7329D2BE-AD7A-4E1D-9404-0152F70E8F46}" srcOrd="8" destOrd="0" presId="urn:microsoft.com/office/officeart/2005/8/layout/vList3"/>
    <dgm:cxn modelId="{00A3C233-8910-4FEA-A5B5-7C6317CE7F92}" type="presParOf" srcId="{7329D2BE-AD7A-4E1D-9404-0152F70E8F46}" destId="{E4F84F9D-53CE-4C0D-B1AF-BD3C587EC857}" srcOrd="0" destOrd="0" presId="urn:microsoft.com/office/officeart/2005/8/layout/vList3"/>
    <dgm:cxn modelId="{4FAC68B3-E3B2-41A7-8CFC-5FCF7B41A2D7}" type="presParOf" srcId="{7329D2BE-AD7A-4E1D-9404-0152F70E8F46}" destId="{F6CC3214-234B-4FB0-A706-36E8F4AB18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FE42A-31F6-42EB-8F23-EF74F568D538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F85C24F-904C-46F2-93AB-E4B41410EAA4}">
      <dgm:prSet phldrT="[Texto]"/>
      <dgm:spPr/>
      <dgm:t>
        <a:bodyPr/>
        <a:lstStyle/>
        <a:p>
          <a:r>
            <a:rPr lang="es-CO" dirty="0" smtClean="0"/>
            <a:t>Revisión literatura</a:t>
          </a:r>
          <a:endParaRPr lang="es-CO" dirty="0"/>
        </a:p>
      </dgm:t>
    </dgm:pt>
    <dgm:pt modelId="{D96641BB-20A6-40A5-A44A-E7FEF0453651}" type="parTrans" cxnId="{CE940CE4-81CB-4E08-BC70-C74B95D1A19E}">
      <dgm:prSet/>
      <dgm:spPr/>
      <dgm:t>
        <a:bodyPr/>
        <a:lstStyle/>
        <a:p>
          <a:endParaRPr lang="es-CO"/>
        </a:p>
      </dgm:t>
    </dgm:pt>
    <dgm:pt modelId="{AC6981C1-DA8E-48AC-84E9-896405A99140}" type="sibTrans" cxnId="{CE940CE4-81CB-4E08-BC70-C74B95D1A19E}">
      <dgm:prSet/>
      <dgm:spPr/>
      <dgm:t>
        <a:bodyPr/>
        <a:lstStyle/>
        <a:p>
          <a:endParaRPr lang="es-CO"/>
        </a:p>
      </dgm:t>
    </dgm:pt>
    <dgm:pt modelId="{105CDFFF-A7AD-40A2-9825-2AABAC5FD534}">
      <dgm:prSet phldrT="[Texto]"/>
      <dgm:spPr/>
      <dgm:t>
        <a:bodyPr/>
        <a:lstStyle/>
        <a:p>
          <a:r>
            <a:rPr lang="es-CO" dirty="0" smtClean="0"/>
            <a:t>Selección y capacitación instrumentos</a:t>
          </a:r>
          <a:endParaRPr lang="es-CO" dirty="0"/>
        </a:p>
      </dgm:t>
    </dgm:pt>
    <dgm:pt modelId="{4E1ADC84-BC5D-4410-B738-0F75B2B8A34F}" type="parTrans" cxnId="{2991AC02-C23D-4BC7-B8BC-CBE1006CC83A}">
      <dgm:prSet/>
      <dgm:spPr/>
      <dgm:t>
        <a:bodyPr/>
        <a:lstStyle/>
        <a:p>
          <a:endParaRPr lang="es-CO"/>
        </a:p>
      </dgm:t>
    </dgm:pt>
    <dgm:pt modelId="{FBD21677-0B57-4A9F-A608-EA21B5E3149D}" type="sibTrans" cxnId="{2991AC02-C23D-4BC7-B8BC-CBE1006CC83A}">
      <dgm:prSet/>
      <dgm:spPr/>
      <dgm:t>
        <a:bodyPr/>
        <a:lstStyle/>
        <a:p>
          <a:endParaRPr lang="es-CO"/>
        </a:p>
      </dgm:t>
    </dgm:pt>
    <dgm:pt modelId="{200725BB-4D76-4EFD-8DD5-E9D61B9E1913}">
      <dgm:prSet phldrT="[Texto]"/>
      <dgm:spPr/>
      <dgm:t>
        <a:bodyPr/>
        <a:lstStyle/>
        <a:p>
          <a:r>
            <a:rPr lang="es-CO" dirty="0" smtClean="0"/>
            <a:t>Selección de la muestra</a:t>
          </a:r>
          <a:endParaRPr lang="es-CO" dirty="0"/>
        </a:p>
      </dgm:t>
    </dgm:pt>
    <dgm:pt modelId="{4F3EEE72-61E8-4342-ACE7-C8107A6279B8}" type="parTrans" cxnId="{6E255035-9E33-42B7-8235-813F3849E9C4}">
      <dgm:prSet/>
      <dgm:spPr/>
      <dgm:t>
        <a:bodyPr/>
        <a:lstStyle/>
        <a:p>
          <a:endParaRPr lang="es-CO"/>
        </a:p>
      </dgm:t>
    </dgm:pt>
    <dgm:pt modelId="{05ED1B42-7C3F-4A71-AD27-105F12CD4445}" type="sibTrans" cxnId="{6E255035-9E33-42B7-8235-813F3849E9C4}">
      <dgm:prSet/>
      <dgm:spPr/>
      <dgm:t>
        <a:bodyPr/>
        <a:lstStyle/>
        <a:p>
          <a:endParaRPr lang="es-CO"/>
        </a:p>
      </dgm:t>
    </dgm:pt>
    <dgm:pt modelId="{5850D6C1-3272-4231-A57E-97C788206711}">
      <dgm:prSet phldrT="[Texto]"/>
      <dgm:spPr/>
      <dgm:t>
        <a:bodyPr/>
        <a:lstStyle/>
        <a:p>
          <a:r>
            <a:rPr lang="es-CO" dirty="0" smtClean="0"/>
            <a:t>Aplicación de instrumentos</a:t>
          </a:r>
          <a:endParaRPr lang="es-CO" dirty="0"/>
        </a:p>
      </dgm:t>
    </dgm:pt>
    <dgm:pt modelId="{3AE89510-A77A-4D56-A999-EA0E55B0F5F1}" type="parTrans" cxnId="{8ED735F1-82BE-48AA-8591-EF3B86592DF3}">
      <dgm:prSet/>
      <dgm:spPr/>
      <dgm:t>
        <a:bodyPr/>
        <a:lstStyle/>
        <a:p>
          <a:endParaRPr lang="es-CO"/>
        </a:p>
      </dgm:t>
    </dgm:pt>
    <dgm:pt modelId="{D706440E-B13C-49D3-96E0-B0E03ADEEB91}" type="sibTrans" cxnId="{8ED735F1-82BE-48AA-8591-EF3B86592DF3}">
      <dgm:prSet/>
      <dgm:spPr/>
      <dgm:t>
        <a:bodyPr/>
        <a:lstStyle/>
        <a:p>
          <a:endParaRPr lang="es-CO"/>
        </a:p>
      </dgm:t>
    </dgm:pt>
    <dgm:pt modelId="{86C30B41-289E-4B6E-A7C5-994A116CB7D4}">
      <dgm:prSet phldrT="[Texto]"/>
      <dgm:spPr/>
      <dgm:t>
        <a:bodyPr/>
        <a:lstStyle/>
        <a:p>
          <a:r>
            <a:rPr lang="es-CO" dirty="0" smtClean="0"/>
            <a:t>Análisis de la información</a:t>
          </a:r>
          <a:endParaRPr lang="es-CO" dirty="0"/>
        </a:p>
      </dgm:t>
    </dgm:pt>
    <dgm:pt modelId="{2795D5FA-C15B-43D0-B7E4-EA320F2B6C76}" type="parTrans" cxnId="{04BCE504-395B-470F-8344-4B8F79017A9F}">
      <dgm:prSet/>
      <dgm:spPr/>
      <dgm:t>
        <a:bodyPr/>
        <a:lstStyle/>
        <a:p>
          <a:endParaRPr lang="es-CO"/>
        </a:p>
      </dgm:t>
    </dgm:pt>
    <dgm:pt modelId="{20A02153-AAA7-451D-B0F6-7425E00C1EE5}" type="sibTrans" cxnId="{04BCE504-395B-470F-8344-4B8F79017A9F}">
      <dgm:prSet/>
      <dgm:spPr/>
      <dgm:t>
        <a:bodyPr/>
        <a:lstStyle/>
        <a:p>
          <a:endParaRPr lang="es-CO"/>
        </a:p>
      </dgm:t>
    </dgm:pt>
    <dgm:pt modelId="{CBB01E6B-5A7D-47DC-8333-49AACAD2A4A8}">
      <dgm:prSet phldrT="[Texto]"/>
      <dgm:spPr/>
      <dgm:t>
        <a:bodyPr/>
        <a:lstStyle/>
        <a:p>
          <a:r>
            <a:rPr lang="es-CO" dirty="0" smtClean="0"/>
            <a:t>Divulgación</a:t>
          </a:r>
          <a:endParaRPr lang="es-CO" dirty="0"/>
        </a:p>
      </dgm:t>
    </dgm:pt>
    <dgm:pt modelId="{5764AFFF-54B9-4A0A-94E0-0A6A05F94BEF}" type="parTrans" cxnId="{316974D7-4C29-43CA-BFF2-9269580F1077}">
      <dgm:prSet/>
      <dgm:spPr/>
      <dgm:t>
        <a:bodyPr/>
        <a:lstStyle/>
        <a:p>
          <a:endParaRPr lang="es-CO"/>
        </a:p>
      </dgm:t>
    </dgm:pt>
    <dgm:pt modelId="{E69C90FE-8D55-4276-9271-C959B52ACEAF}" type="sibTrans" cxnId="{316974D7-4C29-43CA-BFF2-9269580F1077}">
      <dgm:prSet/>
      <dgm:spPr/>
      <dgm:t>
        <a:bodyPr/>
        <a:lstStyle/>
        <a:p>
          <a:endParaRPr lang="es-CO"/>
        </a:p>
      </dgm:t>
    </dgm:pt>
    <dgm:pt modelId="{F9213D35-D9A7-4BEA-A690-A9FAEC7FBD95}" type="pres">
      <dgm:prSet presAssocID="{91CFE42A-31F6-42EB-8F23-EF74F568D53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ED104E15-3570-4EFD-B26C-CC7842F88D53}" type="pres">
      <dgm:prSet presAssocID="{CBB01E6B-5A7D-47DC-8333-49AACAD2A4A8}" presName="Accent6" presStyleCnt="0"/>
      <dgm:spPr/>
    </dgm:pt>
    <dgm:pt modelId="{924F3176-D5EF-409C-8774-09AF0D80993F}" type="pres">
      <dgm:prSet presAssocID="{CBB01E6B-5A7D-47DC-8333-49AACAD2A4A8}" presName="Accent" presStyleLbl="node1" presStyleIdx="0" presStyleCnt="6"/>
      <dgm:spPr/>
    </dgm:pt>
    <dgm:pt modelId="{11B1D263-6613-4D84-AE73-2855410657A9}" type="pres">
      <dgm:prSet presAssocID="{CBB01E6B-5A7D-47DC-8333-49AACAD2A4A8}" presName="ParentBackground6" presStyleCnt="0"/>
      <dgm:spPr/>
    </dgm:pt>
    <dgm:pt modelId="{5E494B5F-8611-4951-BBB0-D84D8705C83D}" type="pres">
      <dgm:prSet presAssocID="{CBB01E6B-5A7D-47DC-8333-49AACAD2A4A8}" presName="ParentBackground" presStyleLbl="fgAcc1" presStyleIdx="0" presStyleCnt="6"/>
      <dgm:spPr/>
      <dgm:t>
        <a:bodyPr/>
        <a:lstStyle/>
        <a:p>
          <a:endParaRPr lang="es-CO"/>
        </a:p>
      </dgm:t>
    </dgm:pt>
    <dgm:pt modelId="{008FDA01-60E5-4FFF-990D-D134E4BF4577}" type="pres">
      <dgm:prSet presAssocID="{CBB01E6B-5A7D-47DC-8333-49AACAD2A4A8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FE86D2-D897-4A89-B453-5C42A8015ADC}" type="pres">
      <dgm:prSet presAssocID="{86C30B41-289E-4B6E-A7C5-994A116CB7D4}" presName="Accent5" presStyleCnt="0"/>
      <dgm:spPr/>
    </dgm:pt>
    <dgm:pt modelId="{C1408EC8-124C-43D7-AED8-2F895E6C75D1}" type="pres">
      <dgm:prSet presAssocID="{86C30B41-289E-4B6E-A7C5-994A116CB7D4}" presName="Accent" presStyleLbl="node1" presStyleIdx="1" presStyleCnt="6"/>
      <dgm:spPr/>
    </dgm:pt>
    <dgm:pt modelId="{F8392047-2911-4781-8EA5-30E37842ADFB}" type="pres">
      <dgm:prSet presAssocID="{86C30B41-289E-4B6E-A7C5-994A116CB7D4}" presName="ParentBackground5" presStyleCnt="0"/>
      <dgm:spPr/>
    </dgm:pt>
    <dgm:pt modelId="{4D4A5F8A-C8C0-4E95-AA0C-6B9FE3BA2F76}" type="pres">
      <dgm:prSet presAssocID="{86C30B41-289E-4B6E-A7C5-994A116CB7D4}" presName="ParentBackground" presStyleLbl="fgAcc1" presStyleIdx="1" presStyleCnt="6"/>
      <dgm:spPr/>
      <dgm:t>
        <a:bodyPr/>
        <a:lstStyle/>
        <a:p>
          <a:endParaRPr lang="es-CO"/>
        </a:p>
      </dgm:t>
    </dgm:pt>
    <dgm:pt modelId="{9175AC8F-ADB4-4FE3-B729-E66EDE890474}" type="pres">
      <dgm:prSet presAssocID="{86C30B41-289E-4B6E-A7C5-994A116CB7D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261D0D-D1B9-4CEF-B27C-D73FDBD82965}" type="pres">
      <dgm:prSet presAssocID="{5850D6C1-3272-4231-A57E-97C788206711}" presName="Accent4" presStyleCnt="0"/>
      <dgm:spPr/>
    </dgm:pt>
    <dgm:pt modelId="{83C0498F-9D9F-444D-B37D-A03F9F6E65F4}" type="pres">
      <dgm:prSet presAssocID="{5850D6C1-3272-4231-A57E-97C788206711}" presName="Accent" presStyleLbl="node1" presStyleIdx="2" presStyleCnt="6"/>
      <dgm:spPr/>
    </dgm:pt>
    <dgm:pt modelId="{A0F09E61-E8DC-43A9-8E63-FC9FAEA7F620}" type="pres">
      <dgm:prSet presAssocID="{5850D6C1-3272-4231-A57E-97C788206711}" presName="ParentBackground4" presStyleCnt="0"/>
      <dgm:spPr/>
    </dgm:pt>
    <dgm:pt modelId="{8D546897-ABB7-4B56-8FA2-AD17163196CA}" type="pres">
      <dgm:prSet presAssocID="{5850D6C1-3272-4231-A57E-97C788206711}" presName="ParentBackground" presStyleLbl="fgAcc1" presStyleIdx="2" presStyleCnt="6"/>
      <dgm:spPr/>
      <dgm:t>
        <a:bodyPr/>
        <a:lstStyle/>
        <a:p>
          <a:endParaRPr lang="es-CO"/>
        </a:p>
      </dgm:t>
    </dgm:pt>
    <dgm:pt modelId="{8D1A52FF-3C67-48B9-B2D1-66F2E720C713}" type="pres">
      <dgm:prSet presAssocID="{5850D6C1-3272-4231-A57E-97C78820671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F174E4-B91B-4575-B400-0F5F03754AA5}" type="pres">
      <dgm:prSet presAssocID="{200725BB-4D76-4EFD-8DD5-E9D61B9E1913}" presName="Accent3" presStyleCnt="0"/>
      <dgm:spPr/>
    </dgm:pt>
    <dgm:pt modelId="{B8E80232-F359-4237-BEAF-C921B6BB3FCB}" type="pres">
      <dgm:prSet presAssocID="{200725BB-4D76-4EFD-8DD5-E9D61B9E1913}" presName="Accent" presStyleLbl="node1" presStyleIdx="3" presStyleCnt="6"/>
      <dgm:spPr/>
    </dgm:pt>
    <dgm:pt modelId="{34BD6CA1-F004-4620-98C8-D5B01DEDE301}" type="pres">
      <dgm:prSet presAssocID="{200725BB-4D76-4EFD-8DD5-E9D61B9E1913}" presName="ParentBackground3" presStyleCnt="0"/>
      <dgm:spPr/>
    </dgm:pt>
    <dgm:pt modelId="{839065C9-D900-48D2-83D5-E4FAFEC802E0}" type="pres">
      <dgm:prSet presAssocID="{200725BB-4D76-4EFD-8DD5-E9D61B9E1913}" presName="ParentBackground" presStyleLbl="fgAcc1" presStyleIdx="3" presStyleCnt="6"/>
      <dgm:spPr/>
      <dgm:t>
        <a:bodyPr/>
        <a:lstStyle/>
        <a:p>
          <a:endParaRPr lang="es-CO"/>
        </a:p>
      </dgm:t>
    </dgm:pt>
    <dgm:pt modelId="{FA427B67-E006-4E0C-A44B-5B8047391082}" type="pres">
      <dgm:prSet presAssocID="{200725BB-4D76-4EFD-8DD5-E9D61B9E191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F9486A-BA41-46D0-A444-D2A6DA06A62B}" type="pres">
      <dgm:prSet presAssocID="{105CDFFF-A7AD-40A2-9825-2AABAC5FD534}" presName="Accent2" presStyleCnt="0"/>
      <dgm:spPr/>
    </dgm:pt>
    <dgm:pt modelId="{2F171558-64DA-4061-B959-3478A5280C21}" type="pres">
      <dgm:prSet presAssocID="{105CDFFF-A7AD-40A2-9825-2AABAC5FD534}" presName="Accent" presStyleLbl="node1" presStyleIdx="4" presStyleCnt="6"/>
      <dgm:spPr/>
    </dgm:pt>
    <dgm:pt modelId="{76D0673B-2F33-4146-A5C9-269B9D9D909C}" type="pres">
      <dgm:prSet presAssocID="{105CDFFF-A7AD-40A2-9825-2AABAC5FD534}" presName="ParentBackground2" presStyleCnt="0"/>
      <dgm:spPr/>
    </dgm:pt>
    <dgm:pt modelId="{03469904-C61E-477E-BBF5-8C8CF71CB3E8}" type="pres">
      <dgm:prSet presAssocID="{105CDFFF-A7AD-40A2-9825-2AABAC5FD534}" presName="ParentBackground" presStyleLbl="fgAcc1" presStyleIdx="4" presStyleCnt="6"/>
      <dgm:spPr/>
      <dgm:t>
        <a:bodyPr/>
        <a:lstStyle/>
        <a:p>
          <a:endParaRPr lang="es-CO"/>
        </a:p>
      </dgm:t>
    </dgm:pt>
    <dgm:pt modelId="{41238C3A-CAC1-4CAD-95DF-4D2DA3CF9B58}" type="pres">
      <dgm:prSet presAssocID="{105CDFFF-A7AD-40A2-9825-2AABAC5FD53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089724-C605-4F4B-8603-BC5799989217}" type="pres">
      <dgm:prSet presAssocID="{9F85C24F-904C-46F2-93AB-E4B41410EAA4}" presName="Accent1" presStyleCnt="0"/>
      <dgm:spPr/>
    </dgm:pt>
    <dgm:pt modelId="{5AAAB37E-409F-4C01-A6B0-204E78A3F9DE}" type="pres">
      <dgm:prSet presAssocID="{9F85C24F-904C-46F2-93AB-E4B41410EAA4}" presName="Accent" presStyleLbl="node1" presStyleIdx="5" presStyleCnt="6"/>
      <dgm:spPr/>
    </dgm:pt>
    <dgm:pt modelId="{27230E85-E78E-4F0D-80FD-5CE68C1CAACB}" type="pres">
      <dgm:prSet presAssocID="{9F85C24F-904C-46F2-93AB-E4B41410EAA4}" presName="ParentBackground1" presStyleCnt="0"/>
      <dgm:spPr/>
    </dgm:pt>
    <dgm:pt modelId="{B528152C-BE0B-42A0-9B04-000C410B11AD}" type="pres">
      <dgm:prSet presAssocID="{9F85C24F-904C-46F2-93AB-E4B41410EAA4}" presName="ParentBackground" presStyleLbl="fgAcc1" presStyleIdx="5" presStyleCnt="6"/>
      <dgm:spPr/>
      <dgm:t>
        <a:bodyPr/>
        <a:lstStyle/>
        <a:p>
          <a:endParaRPr lang="es-CO"/>
        </a:p>
      </dgm:t>
    </dgm:pt>
    <dgm:pt modelId="{87749215-FCBB-4C79-9D6E-3D5F596F226B}" type="pres">
      <dgm:prSet presAssocID="{9F85C24F-904C-46F2-93AB-E4B41410EAA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FF22E1-2C15-4A5F-BD82-FFCC156921CE}" type="presOf" srcId="{200725BB-4D76-4EFD-8DD5-E9D61B9E1913}" destId="{FA427B67-E006-4E0C-A44B-5B8047391082}" srcOrd="1" destOrd="0" presId="urn:microsoft.com/office/officeart/2011/layout/CircleProcess"/>
    <dgm:cxn modelId="{8ED735F1-82BE-48AA-8591-EF3B86592DF3}" srcId="{91CFE42A-31F6-42EB-8F23-EF74F568D538}" destId="{5850D6C1-3272-4231-A57E-97C788206711}" srcOrd="3" destOrd="0" parTransId="{3AE89510-A77A-4D56-A999-EA0E55B0F5F1}" sibTransId="{D706440E-B13C-49D3-96E0-B0E03ADEEB91}"/>
    <dgm:cxn modelId="{22634D68-D58F-4D9F-BD80-926AB6FFA461}" type="presOf" srcId="{5850D6C1-3272-4231-A57E-97C788206711}" destId="{8D1A52FF-3C67-48B9-B2D1-66F2E720C713}" srcOrd="1" destOrd="0" presId="urn:microsoft.com/office/officeart/2011/layout/CircleProcess"/>
    <dgm:cxn modelId="{7E8DFCD2-D0A7-41EA-8C58-FFA94D1DB559}" type="presOf" srcId="{CBB01E6B-5A7D-47DC-8333-49AACAD2A4A8}" destId="{008FDA01-60E5-4FFF-990D-D134E4BF4577}" srcOrd="1" destOrd="0" presId="urn:microsoft.com/office/officeart/2011/layout/CircleProcess"/>
    <dgm:cxn modelId="{DF93302B-466D-4960-960F-5A397CC2836A}" type="presOf" srcId="{105CDFFF-A7AD-40A2-9825-2AABAC5FD534}" destId="{03469904-C61E-477E-BBF5-8C8CF71CB3E8}" srcOrd="0" destOrd="0" presId="urn:microsoft.com/office/officeart/2011/layout/CircleProcess"/>
    <dgm:cxn modelId="{585F735C-D036-4724-AB64-343EF64A12E5}" type="presOf" srcId="{CBB01E6B-5A7D-47DC-8333-49AACAD2A4A8}" destId="{5E494B5F-8611-4951-BBB0-D84D8705C83D}" srcOrd="0" destOrd="0" presId="urn:microsoft.com/office/officeart/2011/layout/CircleProcess"/>
    <dgm:cxn modelId="{A2B4E92B-D8BE-43A6-A1FB-6936897BC1DE}" type="presOf" srcId="{105CDFFF-A7AD-40A2-9825-2AABAC5FD534}" destId="{41238C3A-CAC1-4CAD-95DF-4D2DA3CF9B58}" srcOrd="1" destOrd="0" presId="urn:microsoft.com/office/officeart/2011/layout/CircleProcess"/>
    <dgm:cxn modelId="{5703685B-6637-4D1D-9E2F-675DCA2EFF81}" type="presOf" srcId="{5850D6C1-3272-4231-A57E-97C788206711}" destId="{8D546897-ABB7-4B56-8FA2-AD17163196CA}" srcOrd="0" destOrd="0" presId="urn:microsoft.com/office/officeart/2011/layout/CircleProcess"/>
    <dgm:cxn modelId="{6E255035-9E33-42B7-8235-813F3849E9C4}" srcId="{91CFE42A-31F6-42EB-8F23-EF74F568D538}" destId="{200725BB-4D76-4EFD-8DD5-E9D61B9E1913}" srcOrd="2" destOrd="0" parTransId="{4F3EEE72-61E8-4342-ACE7-C8107A6279B8}" sibTransId="{05ED1B42-7C3F-4A71-AD27-105F12CD4445}"/>
    <dgm:cxn modelId="{04BCE504-395B-470F-8344-4B8F79017A9F}" srcId="{91CFE42A-31F6-42EB-8F23-EF74F568D538}" destId="{86C30B41-289E-4B6E-A7C5-994A116CB7D4}" srcOrd="4" destOrd="0" parTransId="{2795D5FA-C15B-43D0-B7E4-EA320F2B6C76}" sibTransId="{20A02153-AAA7-451D-B0F6-7425E00C1EE5}"/>
    <dgm:cxn modelId="{67CEE2A4-B364-4AEC-8237-BB9CF4837B99}" type="presOf" srcId="{86C30B41-289E-4B6E-A7C5-994A116CB7D4}" destId="{9175AC8F-ADB4-4FE3-B729-E66EDE890474}" srcOrd="1" destOrd="0" presId="urn:microsoft.com/office/officeart/2011/layout/CircleProcess"/>
    <dgm:cxn modelId="{CE940CE4-81CB-4E08-BC70-C74B95D1A19E}" srcId="{91CFE42A-31F6-42EB-8F23-EF74F568D538}" destId="{9F85C24F-904C-46F2-93AB-E4B41410EAA4}" srcOrd="0" destOrd="0" parTransId="{D96641BB-20A6-40A5-A44A-E7FEF0453651}" sibTransId="{AC6981C1-DA8E-48AC-84E9-896405A99140}"/>
    <dgm:cxn modelId="{1A84684E-5CBF-459F-A742-CBFDF585E71F}" type="presOf" srcId="{9F85C24F-904C-46F2-93AB-E4B41410EAA4}" destId="{B528152C-BE0B-42A0-9B04-000C410B11AD}" srcOrd="0" destOrd="0" presId="urn:microsoft.com/office/officeart/2011/layout/CircleProcess"/>
    <dgm:cxn modelId="{2991AC02-C23D-4BC7-B8BC-CBE1006CC83A}" srcId="{91CFE42A-31F6-42EB-8F23-EF74F568D538}" destId="{105CDFFF-A7AD-40A2-9825-2AABAC5FD534}" srcOrd="1" destOrd="0" parTransId="{4E1ADC84-BC5D-4410-B738-0F75B2B8A34F}" sibTransId="{FBD21677-0B57-4A9F-A608-EA21B5E3149D}"/>
    <dgm:cxn modelId="{43AF58DB-4814-446C-B752-69DDE4158DB4}" type="presOf" srcId="{86C30B41-289E-4B6E-A7C5-994A116CB7D4}" destId="{4D4A5F8A-C8C0-4E95-AA0C-6B9FE3BA2F76}" srcOrd="0" destOrd="0" presId="urn:microsoft.com/office/officeart/2011/layout/CircleProcess"/>
    <dgm:cxn modelId="{316974D7-4C29-43CA-BFF2-9269580F1077}" srcId="{91CFE42A-31F6-42EB-8F23-EF74F568D538}" destId="{CBB01E6B-5A7D-47DC-8333-49AACAD2A4A8}" srcOrd="5" destOrd="0" parTransId="{5764AFFF-54B9-4A0A-94E0-0A6A05F94BEF}" sibTransId="{E69C90FE-8D55-4276-9271-C959B52ACEAF}"/>
    <dgm:cxn modelId="{DFDC6A2A-985D-4396-976F-9691366F4131}" type="presOf" srcId="{200725BB-4D76-4EFD-8DD5-E9D61B9E1913}" destId="{839065C9-D900-48D2-83D5-E4FAFEC802E0}" srcOrd="0" destOrd="0" presId="urn:microsoft.com/office/officeart/2011/layout/CircleProcess"/>
    <dgm:cxn modelId="{B15F8156-008B-4F1B-B6E5-8651E80F23CB}" type="presOf" srcId="{9F85C24F-904C-46F2-93AB-E4B41410EAA4}" destId="{87749215-FCBB-4C79-9D6E-3D5F596F226B}" srcOrd="1" destOrd="0" presId="urn:microsoft.com/office/officeart/2011/layout/CircleProcess"/>
    <dgm:cxn modelId="{85D81B50-01CB-4BEC-82C7-00789DD7A598}" type="presOf" srcId="{91CFE42A-31F6-42EB-8F23-EF74F568D538}" destId="{F9213D35-D9A7-4BEA-A690-A9FAEC7FBD95}" srcOrd="0" destOrd="0" presId="urn:microsoft.com/office/officeart/2011/layout/CircleProcess"/>
    <dgm:cxn modelId="{006DB9B1-439B-4BD4-ADBC-574D4057D0F6}" type="presParOf" srcId="{F9213D35-D9A7-4BEA-A690-A9FAEC7FBD95}" destId="{ED104E15-3570-4EFD-B26C-CC7842F88D53}" srcOrd="0" destOrd="0" presId="urn:microsoft.com/office/officeart/2011/layout/CircleProcess"/>
    <dgm:cxn modelId="{FC833B4A-83B7-4664-965D-4E1895113B18}" type="presParOf" srcId="{ED104E15-3570-4EFD-B26C-CC7842F88D53}" destId="{924F3176-D5EF-409C-8774-09AF0D80993F}" srcOrd="0" destOrd="0" presId="urn:microsoft.com/office/officeart/2011/layout/CircleProcess"/>
    <dgm:cxn modelId="{D59983E5-B57D-4F01-923B-F54E83418A38}" type="presParOf" srcId="{F9213D35-D9A7-4BEA-A690-A9FAEC7FBD95}" destId="{11B1D263-6613-4D84-AE73-2855410657A9}" srcOrd="1" destOrd="0" presId="urn:microsoft.com/office/officeart/2011/layout/CircleProcess"/>
    <dgm:cxn modelId="{C2232D11-24E8-4819-A323-C26564B2B14F}" type="presParOf" srcId="{11B1D263-6613-4D84-AE73-2855410657A9}" destId="{5E494B5F-8611-4951-BBB0-D84D8705C83D}" srcOrd="0" destOrd="0" presId="urn:microsoft.com/office/officeart/2011/layout/CircleProcess"/>
    <dgm:cxn modelId="{16F02FAC-4A80-4088-A22B-633ED6AFCD63}" type="presParOf" srcId="{F9213D35-D9A7-4BEA-A690-A9FAEC7FBD95}" destId="{008FDA01-60E5-4FFF-990D-D134E4BF4577}" srcOrd="2" destOrd="0" presId="urn:microsoft.com/office/officeart/2011/layout/CircleProcess"/>
    <dgm:cxn modelId="{7B14EAC5-FF52-4C61-BEFC-32C3A4426380}" type="presParOf" srcId="{F9213D35-D9A7-4BEA-A690-A9FAEC7FBD95}" destId="{A1FE86D2-D897-4A89-B453-5C42A8015ADC}" srcOrd="3" destOrd="0" presId="urn:microsoft.com/office/officeart/2011/layout/CircleProcess"/>
    <dgm:cxn modelId="{B6ED93BB-F78E-4BEB-A33A-86522E8C4BEF}" type="presParOf" srcId="{A1FE86D2-D897-4A89-B453-5C42A8015ADC}" destId="{C1408EC8-124C-43D7-AED8-2F895E6C75D1}" srcOrd="0" destOrd="0" presId="urn:microsoft.com/office/officeart/2011/layout/CircleProcess"/>
    <dgm:cxn modelId="{7CC33BE3-3115-49A6-9A58-9613A045AC4A}" type="presParOf" srcId="{F9213D35-D9A7-4BEA-A690-A9FAEC7FBD95}" destId="{F8392047-2911-4781-8EA5-30E37842ADFB}" srcOrd="4" destOrd="0" presId="urn:microsoft.com/office/officeart/2011/layout/CircleProcess"/>
    <dgm:cxn modelId="{03214149-427A-4E6C-89C1-1D712C8637B7}" type="presParOf" srcId="{F8392047-2911-4781-8EA5-30E37842ADFB}" destId="{4D4A5F8A-C8C0-4E95-AA0C-6B9FE3BA2F76}" srcOrd="0" destOrd="0" presId="urn:microsoft.com/office/officeart/2011/layout/CircleProcess"/>
    <dgm:cxn modelId="{5E3A70F1-FA91-484C-9828-8A4B9EEF2595}" type="presParOf" srcId="{F9213D35-D9A7-4BEA-A690-A9FAEC7FBD95}" destId="{9175AC8F-ADB4-4FE3-B729-E66EDE890474}" srcOrd="5" destOrd="0" presId="urn:microsoft.com/office/officeart/2011/layout/CircleProcess"/>
    <dgm:cxn modelId="{A3E59561-8177-4E1A-AB40-CA00EBB206E3}" type="presParOf" srcId="{F9213D35-D9A7-4BEA-A690-A9FAEC7FBD95}" destId="{1D261D0D-D1B9-4CEF-B27C-D73FDBD82965}" srcOrd="6" destOrd="0" presId="urn:microsoft.com/office/officeart/2011/layout/CircleProcess"/>
    <dgm:cxn modelId="{4D5EDD11-AE69-4D9B-87D6-733B68086777}" type="presParOf" srcId="{1D261D0D-D1B9-4CEF-B27C-D73FDBD82965}" destId="{83C0498F-9D9F-444D-B37D-A03F9F6E65F4}" srcOrd="0" destOrd="0" presId="urn:microsoft.com/office/officeart/2011/layout/CircleProcess"/>
    <dgm:cxn modelId="{D20B710C-62DE-4BAC-96F0-742374B62998}" type="presParOf" srcId="{F9213D35-D9A7-4BEA-A690-A9FAEC7FBD95}" destId="{A0F09E61-E8DC-43A9-8E63-FC9FAEA7F620}" srcOrd="7" destOrd="0" presId="urn:microsoft.com/office/officeart/2011/layout/CircleProcess"/>
    <dgm:cxn modelId="{99E460E2-F5CB-40A4-B41B-4C0430BC7D40}" type="presParOf" srcId="{A0F09E61-E8DC-43A9-8E63-FC9FAEA7F620}" destId="{8D546897-ABB7-4B56-8FA2-AD17163196CA}" srcOrd="0" destOrd="0" presId="urn:microsoft.com/office/officeart/2011/layout/CircleProcess"/>
    <dgm:cxn modelId="{269DE7AD-7536-4DF0-A08E-D2BB9E7F8862}" type="presParOf" srcId="{F9213D35-D9A7-4BEA-A690-A9FAEC7FBD95}" destId="{8D1A52FF-3C67-48B9-B2D1-66F2E720C713}" srcOrd="8" destOrd="0" presId="urn:microsoft.com/office/officeart/2011/layout/CircleProcess"/>
    <dgm:cxn modelId="{FE424E67-BE7E-40DB-88E0-2F162E6366F2}" type="presParOf" srcId="{F9213D35-D9A7-4BEA-A690-A9FAEC7FBD95}" destId="{C8F174E4-B91B-4575-B400-0F5F03754AA5}" srcOrd="9" destOrd="0" presId="urn:microsoft.com/office/officeart/2011/layout/CircleProcess"/>
    <dgm:cxn modelId="{57BD4855-01A7-4451-A72D-97056D26D661}" type="presParOf" srcId="{C8F174E4-B91B-4575-B400-0F5F03754AA5}" destId="{B8E80232-F359-4237-BEAF-C921B6BB3FCB}" srcOrd="0" destOrd="0" presId="urn:microsoft.com/office/officeart/2011/layout/CircleProcess"/>
    <dgm:cxn modelId="{B8E2BFF2-14C7-4BFB-A2A2-75AACE9BCB59}" type="presParOf" srcId="{F9213D35-D9A7-4BEA-A690-A9FAEC7FBD95}" destId="{34BD6CA1-F004-4620-98C8-D5B01DEDE301}" srcOrd="10" destOrd="0" presId="urn:microsoft.com/office/officeart/2011/layout/CircleProcess"/>
    <dgm:cxn modelId="{90AF26D3-6CA0-4CBE-A2B6-7FF92ADBFF33}" type="presParOf" srcId="{34BD6CA1-F004-4620-98C8-D5B01DEDE301}" destId="{839065C9-D900-48D2-83D5-E4FAFEC802E0}" srcOrd="0" destOrd="0" presId="urn:microsoft.com/office/officeart/2011/layout/CircleProcess"/>
    <dgm:cxn modelId="{90F3803F-E3B0-47B6-B76C-10B31C361CFF}" type="presParOf" srcId="{F9213D35-D9A7-4BEA-A690-A9FAEC7FBD95}" destId="{FA427B67-E006-4E0C-A44B-5B8047391082}" srcOrd="11" destOrd="0" presId="urn:microsoft.com/office/officeart/2011/layout/CircleProcess"/>
    <dgm:cxn modelId="{95C0CC9D-C4A9-4D65-95DB-D20E033ED8AA}" type="presParOf" srcId="{F9213D35-D9A7-4BEA-A690-A9FAEC7FBD95}" destId="{12F9486A-BA41-46D0-A444-D2A6DA06A62B}" srcOrd="12" destOrd="0" presId="urn:microsoft.com/office/officeart/2011/layout/CircleProcess"/>
    <dgm:cxn modelId="{50D9A6CA-A075-459D-A304-D700EA629C74}" type="presParOf" srcId="{12F9486A-BA41-46D0-A444-D2A6DA06A62B}" destId="{2F171558-64DA-4061-B959-3478A5280C21}" srcOrd="0" destOrd="0" presId="urn:microsoft.com/office/officeart/2011/layout/CircleProcess"/>
    <dgm:cxn modelId="{62D99244-AD7F-4A66-9CD7-57D7C0762B0C}" type="presParOf" srcId="{F9213D35-D9A7-4BEA-A690-A9FAEC7FBD95}" destId="{76D0673B-2F33-4146-A5C9-269B9D9D909C}" srcOrd="13" destOrd="0" presId="urn:microsoft.com/office/officeart/2011/layout/CircleProcess"/>
    <dgm:cxn modelId="{E7331A84-B88C-48FB-B9FA-0C8370761F7B}" type="presParOf" srcId="{76D0673B-2F33-4146-A5C9-269B9D9D909C}" destId="{03469904-C61E-477E-BBF5-8C8CF71CB3E8}" srcOrd="0" destOrd="0" presId="urn:microsoft.com/office/officeart/2011/layout/CircleProcess"/>
    <dgm:cxn modelId="{475F39A1-CF70-4E39-ACD0-C6C53C2F2E46}" type="presParOf" srcId="{F9213D35-D9A7-4BEA-A690-A9FAEC7FBD95}" destId="{41238C3A-CAC1-4CAD-95DF-4D2DA3CF9B58}" srcOrd="14" destOrd="0" presId="urn:microsoft.com/office/officeart/2011/layout/CircleProcess"/>
    <dgm:cxn modelId="{C9DB4B36-7637-4DBF-8418-207D97826205}" type="presParOf" srcId="{F9213D35-D9A7-4BEA-A690-A9FAEC7FBD95}" destId="{EE089724-C605-4F4B-8603-BC5799989217}" srcOrd="15" destOrd="0" presId="urn:microsoft.com/office/officeart/2011/layout/CircleProcess"/>
    <dgm:cxn modelId="{3B7CF847-931F-4CDB-B38A-B6ED822D1A04}" type="presParOf" srcId="{EE089724-C605-4F4B-8603-BC5799989217}" destId="{5AAAB37E-409F-4C01-A6B0-204E78A3F9DE}" srcOrd="0" destOrd="0" presId="urn:microsoft.com/office/officeart/2011/layout/CircleProcess"/>
    <dgm:cxn modelId="{3D8DD23E-8189-4CE9-8616-27E5F172683F}" type="presParOf" srcId="{F9213D35-D9A7-4BEA-A690-A9FAEC7FBD95}" destId="{27230E85-E78E-4F0D-80FD-5CE68C1CAACB}" srcOrd="16" destOrd="0" presId="urn:microsoft.com/office/officeart/2011/layout/CircleProcess"/>
    <dgm:cxn modelId="{FEF97786-83F3-44AD-AAA5-44429579FEA8}" type="presParOf" srcId="{27230E85-E78E-4F0D-80FD-5CE68C1CAACB}" destId="{B528152C-BE0B-42A0-9B04-000C410B11AD}" srcOrd="0" destOrd="0" presId="urn:microsoft.com/office/officeart/2011/layout/CircleProcess"/>
    <dgm:cxn modelId="{1A0B3A2F-9D95-4BA8-A58B-83D1E4DC403E}" type="presParOf" srcId="{F9213D35-D9A7-4BEA-A690-A9FAEC7FBD95}" destId="{87749215-FCBB-4C79-9D6E-3D5F596F226B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E87BD-0E7B-4301-ADD7-FD1D65F7F1CD}">
      <dsp:nvSpPr>
        <dsp:cNvPr id="0" name=""/>
        <dsp:cNvSpPr/>
      </dsp:nvSpPr>
      <dsp:spPr>
        <a:xfrm>
          <a:off x="0" y="106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7457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7457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1. Planteamiento del problema</a:t>
          </a:r>
          <a:endParaRPr lang="es-CO" sz="1800" kern="1200" dirty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1018" y="31709"/>
        <a:ext cx="3555172" cy="388524"/>
      </dsp:txXfrm>
    </dsp:sp>
    <dsp:sp modelId="{E7EDB429-D7B7-4A9B-9540-13F196D50B26}">
      <dsp:nvSpPr>
        <dsp:cNvPr id="0" name=""/>
        <dsp:cNvSpPr/>
      </dsp:nvSpPr>
      <dsp:spPr>
        <a:xfrm>
          <a:off x="0" y="5074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2. Marco referencial</a:t>
          </a:r>
        </a:p>
      </dsp:txBody>
      <dsp:txXfrm>
        <a:off x="21018" y="528509"/>
        <a:ext cx="3555172" cy="388524"/>
      </dsp:txXfrm>
    </dsp:sp>
    <dsp:sp modelId="{8F5C29F8-AC5C-4609-A149-8490EE2808B9}">
      <dsp:nvSpPr>
        <dsp:cNvPr id="0" name=""/>
        <dsp:cNvSpPr/>
      </dsp:nvSpPr>
      <dsp:spPr>
        <a:xfrm>
          <a:off x="0" y="10042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3. Objetivos</a:t>
          </a:r>
        </a:p>
      </dsp:txBody>
      <dsp:txXfrm>
        <a:off x="21018" y="1025309"/>
        <a:ext cx="3555172" cy="388524"/>
      </dsp:txXfrm>
    </dsp:sp>
    <dsp:sp modelId="{3D3C61EF-9FA4-40C2-BC7C-9C105FCE8860}">
      <dsp:nvSpPr>
        <dsp:cNvPr id="0" name=""/>
        <dsp:cNvSpPr/>
      </dsp:nvSpPr>
      <dsp:spPr>
        <a:xfrm>
          <a:off x="0" y="15010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4. Metodología</a:t>
          </a:r>
        </a:p>
      </dsp:txBody>
      <dsp:txXfrm>
        <a:off x="21018" y="1522109"/>
        <a:ext cx="3555172" cy="388524"/>
      </dsp:txXfrm>
    </dsp:sp>
    <dsp:sp modelId="{9A8A975D-DF32-4E1A-89D6-FCD2D69A3484}">
      <dsp:nvSpPr>
        <dsp:cNvPr id="0" name=""/>
        <dsp:cNvSpPr/>
      </dsp:nvSpPr>
      <dsp:spPr>
        <a:xfrm>
          <a:off x="0" y="19978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5. Resultados</a:t>
          </a:r>
        </a:p>
      </dsp:txBody>
      <dsp:txXfrm>
        <a:off x="21018" y="2018909"/>
        <a:ext cx="3555172" cy="388524"/>
      </dsp:txXfrm>
    </dsp:sp>
    <dsp:sp modelId="{F4CB3BF4-FD83-4897-B526-121BD9034208}">
      <dsp:nvSpPr>
        <dsp:cNvPr id="0" name=""/>
        <dsp:cNvSpPr/>
      </dsp:nvSpPr>
      <dsp:spPr>
        <a:xfrm>
          <a:off x="0" y="24946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6. Conclusiones</a:t>
          </a:r>
        </a:p>
      </dsp:txBody>
      <dsp:txXfrm>
        <a:off x="21018" y="2515709"/>
        <a:ext cx="3555172" cy="388524"/>
      </dsp:txXfrm>
    </dsp:sp>
    <dsp:sp modelId="{8D89696C-FECC-4D4C-A00D-2DC62A0554E3}">
      <dsp:nvSpPr>
        <dsp:cNvPr id="0" name=""/>
        <dsp:cNvSpPr/>
      </dsp:nvSpPr>
      <dsp:spPr>
        <a:xfrm>
          <a:off x="0" y="2991491"/>
          <a:ext cx="3597208" cy="430560"/>
        </a:xfrm>
        <a:prstGeom prst="roundRect">
          <a:avLst/>
        </a:prstGeom>
        <a:gradFill rotWithShape="0">
          <a:gsLst>
            <a:gs pos="0">
              <a:srgbClr val="174578">
                <a:hueOff val="-50005"/>
                <a:satOff val="-2672"/>
                <a:lumOff val="7087"/>
                <a:alphaOff val="0"/>
                <a:shade val="51000"/>
                <a:satMod val="130000"/>
              </a:srgbClr>
            </a:gs>
            <a:gs pos="80000">
              <a:srgbClr val="174578">
                <a:hueOff val="-50005"/>
                <a:satOff val="-2672"/>
                <a:lumOff val="7087"/>
                <a:alphaOff val="0"/>
                <a:shade val="93000"/>
                <a:satMod val="130000"/>
              </a:srgbClr>
            </a:gs>
            <a:gs pos="100000">
              <a:srgbClr val="174578">
                <a:hueOff val="-50005"/>
                <a:satOff val="-2672"/>
                <a:lumOff val="708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7. </a:t>
          </a:r>
          <a:r>
            <a:rPr lang="es-CO" sz="1800" kern="1200" dirty="0" smtClean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rPr>
            <a:t>Recomendaciones</a:t>
          </a:r>
          <a:endParaRPr lang="es-CO" sz="1800" kern="1200" dirty="0" smtClean="0">
            <a:solidFill>
              <a:srgbClr val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1018" y="3012509"/>
        <a:ext cx="3555172" cy="38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3EE8A-2E20-444E-9214-7BD6FD7AABEB}">
      <dsp:nvSpPr>
        <dsp:cNvPr id="0" name=""/>
        <dsp:cNvSpPr/>
      </dsp:nvSpPr>
      <dsp:spPr>
        <a:xfrm>
          <a:off x="4273976" y="565322"/>
          <a:ext cx="118511" cy="519195"/>
        </a:xfrm>
        <a:custGeom>
          <a:avLst/>
          <a:gdLst/>
          <a:ahLst/>
          <a:cxnLst/>
          <a:rect l="0" t="0" r="0" b="0"/>
          <a:pathLst>
            <a:path>
              <a:moveTo>
                <a:pt x="118511" y="0"/>
              </a:moveTo>
              <a:lnTo>
                <a:pt x="118511" y="519195"/>
              </a:lnTo>
              <a:lnTo>
                <a:pt x="0" y="51919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B36C-9684-48B1-9F89-9514CC5DC04C}">
      <dsp:nvSpPr>
        <dsp:cNvPr id="0" name=""/>
        <dsp:cNvSpPr/>
      </dsp:nvSpPr>
      <dsp:spPr>
        <a:xfrm>
          <a:off x="4392488" y="565322"/>
          <a:ext cx="1365708" cy="1038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878"/>
              </a:lnTo>
              <a:lnTo>
                <a:pt x="1365708" y="919878"/>
              </a:lnTo>
              <a:lnTo>
                <a:pt x="1365708" y="10383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B99D5-1D0A-41C4-AE5B-B12107F740BE}">
      <dsp:nvSpPr>
        <dsp:cNvPr id="0" name=""/>
        <dsp:cNvSpPr/>
      </dsp:nvSpPr>
      <dsp:spPr>
        <a:xfrm>
          <a:off x="4346768" y="565322"/>
          <a:ext cx="91440" cy="10383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83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7CE19-E353-4631-B1F2-EE91606486B0}">
      <dsp:nvSpPr>
        <dsp:cNvPr id="0" name=""/>
        <dsp:cNvSpPr/>
      </dsp:nvSpPr>
      <dsp:spPr>
        <a:xfrm>
          <a:off x="3026779" y="565322"/>
          <a:ext cx="1365708" cy="1038390"/>
        </a:xfrm>
        <a:custGeom>
          <a:avLst/>
          <a:gdLst/>
          <a:ahLst/>
          <a:cxnLst/>
          <a:rect l="0" t="0" r="0" b="0"/>
          <a:pathLst>
            <a:path>
              <a:moveTo>
                <a:pt x="1365708" y="0"/>
              </a:moveTo>
              <a:lnTo>
                <a:pt x="1365708" y="919878"/>
              </a:lnTo>
              <a:lnTo>
                <a:pt x="0" y="919878"/>
              </a:lnTo>
              <a:lnTo>
                <a:pt x="0" y="103839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65D36-1F81-4EFA-8DCA-F9081281AC39}">
      <dsp:nvSpPr>
        <dsp:cNvPr id="0" name=""/>
        <dsp:cNvSpPr/>
      </dsp:nvSpPr>
      <dsp:spPr>
        <a:xfrm>
          <a:off x="3828145" y="980"/>
          <a:ext cx="1128684" cy="564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MALTRATO</a:t>
          </a:r>
        </a:p>
      </dsp:txBody>
      <dsp:txXfrm>
        <a:off x="3828145" y="980"/>
        <a:ext cx="1128684" cy="564342"/>
      </dsp:txXfrm>
    </dsp:sp>
    <dsp:sp modelId="{83EB2AC3-1451-4A5F-896E-40193AB8A527}">
      <dsp:nvSpPr>
        <dsp:cNvPr id="0" name=""/>
        <dsp:cNvSpPr/>
      </dsp:nvSpPr>
      <dsp:spPr>
        <a:xfrm>
          <a:off x="2462436" y="1603713"/>
          <a:ext cx="1128684" cy="564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NIÑOS</a:t>
          </a:r>
        </a:p>
      </dsp:txBody>
      <dsp:txXfrm>
        <a:off x="2462436" y="1603713"/>
        <a:ext cx="1128684" cy="564342"/>
      </dsp:txXfrm>
    </dsp:sp>
    <dsp:sp modelId="{75296C87-54D2-4C72-95F2-FC5147053CF9}">
      <dsp:nvSpPr>
        <dsp:cNvPr id="0" name=""/>
        <dsp:cNvSpPr/>
      </dsp:nvSpPr>
      <dsp:spPr>
        <a:xfrm>
          <a:off x="3828145" y="1603713"/>
          <a:ext cx="1128684" cy="564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MUJERES</a:t>
          </a:r>
        </a:p>
      </dsp:txBody>
      <dsp:txXfrm>
        <a:off x="3828145" y="1603713"/>
        <a:ext cx="1128684" cy="564342"/>
      </dsp:txXfrm>
    </dsp:sp>
    <dsp:sp modelId="{CF72C1FB-236D-4B95-BC12-15C03E54602D}">
      <dsp:nvSpPr>
        <dsp:cNvPr id="0" name=""/>
        <dsp:cNvSpPr/>
      </dsp:nvSpPr>
      <dsp:spPr>
        <a:xfrm>
          <a:off x="5193854" y="1603713"/>
          <a:ext cx="1128684" cy="564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rgbClr val="FF0000"/>
              </a:solidFill>
            </a:rPr>
            <a:t>MAYORES</a:t>
          </a:r>
        </a:p>
      </dsp:txBody>
      <dsp:txXfrm>
        <a:off x="5193854" y="1603713"/>
        <a:ext cx="1128684" cy="564342"/>
      </dsp:txXfrm>
    </dsp:sp>
    <dsp:sp modelId="{AA4A7476-9618-48E2-85EE-E5C07EAA6699}">
      <dsp:nvSpPr>
        <dsp:cNvPr id="0" name=""/>
        <dsp:cNvSpPr/>
      </dsp:nvSpPr>
      <dsp:spPr>
        <a:xfrm>
          <a:off x="3145291" y="802346"/>
          <a:ext cx="1128684" cy="564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POBLACIÓN VULNERABLE</a:t>
          </a:r>
        </a:p>
      </dsp:txBody>
      <dsp:txXfrm>
        <a:off x="3145291" y="802346"/>
        <a:ext cx="1128684" cy="564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5838F-DAF2-4621-BEBA-F5F6C36D86D0}">
      <dsp:nvSpPr>
        <dsp:cNvPr id="0" name=""/>
        <dsp:cNvSpPr/>
      </dsp:nvSpPr>
      <dsp:spPr>
        <a:xfrm>
          <a:off x="2406253" y="0"/>
          <a:ext cx="3493294" cy="349329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D29A-710A-4DF9-AAFF-039477EABED2}">
      <dsp:nvSpPr>
        <dsp:cNvPr id="0" name=""/>
        <dsp:cNvSpPr/>
      </dsp:nvSpPr>
      <dsp:spPr>
        <a:xfrm>
          <a:off x="2738115" y="331862"/>
          <a:ext cx="1362384" cy="1362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ACTO</a:t>
          </a:r>
          <a:endParaRPr lang="es-CO" sz="1500" kern="1200" dirty="0"/>
        </a:p>
      </dsp:txBody>
      <dsp:txXfrm>
        <a:off x="2804621" y="398368"/>
        <a:ext cx="1229372" cy="1229372"/>
      </dsp:txXfrm>
    </dsp:sp>
    <dsp:sp modelId="{FEF4BE78-2356-4BCC-A966-6A62C6FB464E}">
      <dsp:nvSpPr>
        <dsp:cNvPr id="0" name=""/>
        <dsp:cNvSpPr/>
      </dsp:nvSpPr>
      <dsp:spPr>
        <a:xfrm>
          <a:off x="4205299" y="331862"/>
          <a:ext cx="1362384" cy="1362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/>
            <a:t>OMISIÓN</a:t>
          </a:r>
          <a:endParaRPr lang="es-CO" sz="1500" kern="1200" dirty="0"/>
        </a:p>
      </dsp:txBody>
      <dsp:txXfrm>
        <a:off x="4271805" y="398368"/>
        <a:ext cx="1229372" cy="1229372"/>
      </dsp:txXfrm>
    </dsp:sp>
    <dsp:sp modelId="{EDF52EBC-655C-4F63-ACEC-B97AEA4D0B7E}">
      <dsp:nvSpPr>
        <dsp:cNvPr id="0" name=""/>
        <dsp:cNvSpPr/>
      </dsp:nvSpPr>
      <dsp:spPr>
        <a:xfrm>
          <a:off x="2738115" y="1799046"/>
          <a:ext cx="1362384" cy="1362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ABUSO DE PODER</a:t>
          </a:r>
        </a:p>
      </dsp:txBody>
      <dsp:txXfrm>
        <a:off x="2804621" y="1865552"/>
        <a:ext cx="1229372" cy="1229372"/>
      </dsp:txXfrm>
    </dsp:sp>
    <dsp:sp modelId="{0084766C-95A0-4D6D-9487-730188EA7B86}">
      <dsp:nvSpPr>
        <dsp:cNvPr id="0" name=""/>
        <dsp:cNvSpPr/>
      </dsp:nvSpPr>
      <dsp:spPr>
        <a:xfrm>
          <a:off x="4205299" y="1799046"/>
          <a:ext cx="1362384" cy="13623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/>
            <a:t>RELACIÓN DE CONFIANZA</a:t>
          </a:r>
        </a:p>
      </dsp:txBody>
      <dsp:txXfrm>
        <a:off x="4271805" y="1865552"/>
        <a:ext cx="1229372" cy="1229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DEFE-D27D-44C8-9FA1-E18DF5972C5B}">
      <dsp:nvSpPr>
        <dsp:cNvPr id="0" name=""/>
        <dsp:cNvSpPr/>
      </dsp:nvSpPr>
      <dsp:spPr>
        <a:xfrm rot="10800000">
          <a:off x="1332720" y="422"/>
          <a:ext cx="4861995" cy="432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Físico</a:t>
          </a:r>
        </a:p>
      </dsp:txBody>
      <dsp:txXfrm rot="10800000">
        <a:off x="1440802" y="422"/>
        <a:ext cx="4753913" cy="432330"/>
      </dsp:txXfrm>
    </dsp:sp>
    <dsp:sp modelId="{0C159F2F-0876-4152-B9AA-3B6072C43B20}">
      <dsp:nvSpPr>
        <dsp:cNvPr id="0" name=""/>
        <dsp:cNvSpPr/>
      </dsp:nvSpPr>
      <dsp:spPr>
        <a:xfrm>
          <a:off x="1116555" y="422"/>
          <a:ext cx="432330" cy="4323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ABC57-2714-4A08-B204-02BFAD4858C5}">
      <dsp:nvSpPr>
        <dsp:cNvPr id="0" name=""/>
        <dsp:cNvSpPr/>
      </dsp:nvSpPr>
      <dsp:spPr>
        <a:xfrm rot="10800000">
          <a:off x="1332720" y="548635"/>
          <a:ext cx="4861995" cy="432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Psicológico</a:t>
          </a:r>
        </a:p>
      </dsp:txBody>
      <dsp:txXfrm rot="10800000">
        <a:off x="1440802" y="548635"/>
        <a:ext cx="4753913" cy="432330"/>
      </dsp:txXfrm>
    </dsp:sp>
    <dsp:sp modelId="{97D8272B-B162-4884-AB52-29F9552B409D}">
      <dsp:nvSpPr>
        <dsp:cNvPr id="0" name=""/>
        <dsp:cNvSpPr/>
      </dsp:nvSpPr>
      <dsp:spPr>
        <a:xfrm>
          <a:off x="1116555" y="548635"/>
          <a:ext cx="432330" cy="43233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4AD19-DA54-48BF-BE62-B30796A48F16}">
      <dsp:nvSpPr>
        <dsp:cNvPr id="0" name=""/>
        <dsp:cNvSpPr/>
      </dsp:nvSpPr>
      <dsp:spPr>
        <a:xfrm rot="10800000">
          <a:off x="1332720" y="1096848"/>
          <a:ext cx="4861995" cy="432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Sexual</a:t>
          </a:r>
        </a:p>
      </dsp:txBody>
      <dsp:txXfrm rot="10800000">
        <a:off x="1440802" y="1096848"/>
        <a:ext cx="4753913" cy="432330"/>
      </dsp:txXfrm>
    </dsp:sp>
    <dsp:sp modelId="{F716D996-4288-492F-A2AF-681CD29F2623}">
      <dsp:nvSpPr>
        <dsp:cNvPr id="0" name=""/>
        <dsp:cNvSpPr/>
      </dsp:nvSpPr>
      <dsp:spPr>
        <a:xfrm>
          <a:off x="1116555" y="1096848"/>
          <a:ext cx="432330" cy="4323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C9A86-024E-42C9-AD1F-B18470781ED1}">
      <dsp:nvSpPr>
        <dsp:cNvPr id="0" name=""/>
        <dsp:cNvSpPr/>
      </dsp:nvSpPr>
      <dsp:spPr>
        <a:xfrm rot="10800000">
          <a:off x="1332720" y="1645061"/>
          <a:ext cx="4861995" cy="432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Económico</a:t>
          </a:r>
        </a:p>
      </dsp:txBody>
      <dsp:txXfrm rot="10800000">
        <a:off x="1440802" y="1645061"/>
        <a:ext cx="4753913" cy="432330"/>
      </dsp:txXfrm>
    </dsp:sp>
    <dsp:sp modelId="{D2FFC252-9CE2-48A7-BD9D-86419309289F}">
      <dsp:nvSpPr>
        <dsp:cNvPr id="0" name=""/>
        <dsp:cNvSpPr/>
      </dsp:nvSpPr>
      <dsp:spPr>
        <a:xfrm>
          <a:off x="1116555" y="1645061"/>
          <a:ext cx="432330" cy="43233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C3214-234B-4FB0-A706-36E8F4AB184F}">
      <dsp:nvSpPr>
        <dsp:cNvPr id="0" name=""/>
        <dsp:cNvSpPr/>
      </dsp:nvSpPr>
      <dsp:spPr>
        <a:xfrm rot="10800000">
          <a:off x="1332720" y="2193275"/>
          <a:ext cx="4861995" cy="43233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4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/>
            <a:t>Negligencia</a:t>
          </a:r>
        </a:p>
      </dsp:txBody>
      <dsp:txXfrm rot="10800000">
        <a:off x="1440802" y="2193275"/>
        <a:ext cx="4753913" cy="432330"/>
      </dsp:txXfrm>
    </dsp:sp>
    <dsp:sp modelId="{E4F84F9D-53CE-4C0D-B1AF-BD3C587EC857}">
      <dsp:nvSpPr>
        <dsp:cNvPr id="0" name=""/>
        <dsp:cNvSpPr/>
      </dsp:nvSpPr>
      <dsp:spPr>
        <a:xfrm>
          <a:off x="1116555" y="2193275"/>
          <a:ext cx="432330" cy="43233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F3176-D5EF-409C-8774-09AF0D80993F}">
      <dsp:nvSpPr>
        <dsp:cNvPr id="0" name=""/>
        <dsp:cNvSpPr/>
      </dsp:nvSpPr>
      <dsp:spPr>
        <a:xfrm>
          <a:off x="5454527" y="1404506"/>
          <a:ext cx="1005486" cy="10052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94B5F-8611-4951-BBB0-D84D8705C83D}">
      <dsp:nvSpPr>
        <dsp:cNvPr id="0" name=""/>
        <dsp:cNvSpPr/>
      </dsp:nvSpPr>
      <dsp:spPr>
        <a:xfrm>
          <a:off x="5488384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Divulgación</a:t>
          </a:r>
          <a:endParaRPr lang="es-CO" sz="800" kern="1200" dirty="0"/>
        </a:p>
      </dsp:txBody>
      <dsp:txXfrm>
        <a:off x="5622534" y="1572085"/>
        <a:ext cx="670111" cy="670138"/>
      </dsp:txXfrm>
    </dsp:sp>
    <dsp:sp modelId="{C1408EC8-124C-43D7-AED8-2F895E6C75D1}">
      <dsp:nvSpPr>
        <dsp:cNvPr id="0" name=""/>
        <dsp:cNvSpPr/>
      </dsp:nvSpPr>
      <dsp:spPr>
        <a:xfrm rot="2700000">
          <a:off x="4415893" y="1404393"/>
          <a:ext cx="1005345" cy="1005345"/>
        </a:xfrm>
        <a:prstGeom prst="teardrop">
          <a:avLst>
            <a:gd name="adj" fmla="val 100000"/>
          </a:avLst>
        </a:prstGeom>
        <a:solidFill>
          <a:schemeClr val="accent2">
            <a:hueOff val="2400014"/>
            <a:satOff val="3077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A5F8A-C8C0-4E95-AA0C-6B9FE3BA2F76}">
      <dsp:nvSpPr>
        <dsp:cNvPr id="0" name=""/>
        <dsp:cNvSpPr/>
      </dsp:nvSpPr>
      <dsp:spPr>
        <a:xfrm>
          <a:off x="4449679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00014"/>
              <a:satOff val="3077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Análisis de la información</a:t>
          </a:r>
          <a:endParaRPr lang="es-CO" sz="800" kern="1200" dirty="0"/>
        </a:p>
      </dsp:txBody>
      <dsp:txXfrm>
        <a:off x="4583829" y="1572085"/>
        <a:ext cx="670111" cy="670138"/>
      </dsp:txXfrm>
    </dsp:sp>
    <dsp:sp modelId="{83C0498F-9D9F-444D-B37D-A03F9F6E65F4}">
      <dsp:nvSpPr>
        <dsp:cNvPr id="0" name=""/>
        <dsp:cNvSpPr/>
      </dsp:nvSpPr>
      <dsp:spPr>
        <a:xfrm rot="2700000">
          <a:off x="3377188" y="1404393"/>
          <a:ext cx="1005345" cy="1005345"/>
        </a:xfrm>
        <a:prstGeom prst="teardrop">
          <a:avLst>
            <a:gd name="adj" fmla="val 100000"/>
          </a:avLst>
        </a:prstGeom>
        <a:solidFill>
          <a:schemeClr val="accent2">
            <a:hueOff val="4800029"/>
            <a:satOff val="6154"/>
            <a:lumOff val="1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6897-ABB7-4B56-8FA2-AD17163196CA}">
      <dsp:nvSpPr>
        <dsp:cNvPr id="0" name=""/>
        <dsp:cNvSpPr/>
      </dsp:nvSpPr>
      <dsp:spPr>
        <a:xfrm>
          <a:off x="3410974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800029"/>
              <a:satOff val="6154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Aplicación de instrumentos</a:t>
          </a:r>
          <a:endParaRPr lang="es-CO" sz="800" kern="1200" dirty="0"/>
        </a:p>
      </dsp:txBody>
      <dsp:txXfrm>
        <a:off x="3545125" y="1572085"/>
        <a:ext cx="670111" cy="670138"/>
      </dsp:txXfrm>
    </dsp:sp>
    <dsp:sp modelId="{B8E80232-F359-4237-BEAF-C921B6BB3FCB}">
      <dsp:nvSpPr>
        <dsp:cNvPr id="0" name=""/>
        <dsp:cNvSpPr/>
      </dsp:nvSpPr>
      <dsp:spPr>
        <a:xfrm rot="2700000">
          <a:off x="2338484" y="1404393"/>
          <a:ext cx="1005345" cy="1005345"/>
        </a:xfrm>
        <a:prstGeom prst="teardrop">
          <a:avLst>
            <a:gd name="adj" fmla="val 100000"/>
          </a:avLst>
        </a:prstGeom>
        <a:solidFill>
          <a:schemeClr val="accent2">
            <a:hueOff val="7200043"/>
            <a:satOff val="9231"/>
            <a:lumOff val="2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065C9-D900-48D2-83D5-E4FAFEC802E0}">
      <dsp:nvSpPr>
        <dsp:cNvPr id="0" name=""/>
        <dsp:cNvSpPr/>
      </dsp:nvSpPr>
      <dsp:spPr>
        <a:xfrm>
          <a:off x="2372270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200043"/>
              <a:satOff val="9231"/>
              <a:lumOff val="2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Selección de la muestra</a:t>
          </a:r>
          <a:endParaRPr lang="es-CO" sz="800" kern="1200" dirty="0"/>
        </a:p>
      </dsp:txBody>
      <dsp:txXfrm>
        <a:off x="2505781" y="1572085"/>
        <a:ext cx="670111" cy="670138"/>
      </dsp:txXfrm>
    </dsp:sp>
    <dsp:sp modelId="{2F171558-64DA-4061-B959-3478A5280C21}">
      <dsp:nvSpPr>
        <dsp:cNvPr id="0" name=""/>
        <dsp:cNvSpPr/>
      </dsp:nvSpPr>
      <dsp:spPr>
        <a:xfrm rot="2700000">
          <a:off x="1299779" y="1404393"/>
          <a:ext cx="1005345" cy="1005345"/>
        </a:xfrm>
        <a:prstGeom prst="teardrop">
          <a:avLst>
            <a:gd name="adj" fmla="val 100000"/>
          </a:avLst>
        </a:prstGeom>
        <a:solidFill>
          <a:schemeClr val="accent2">
            <a:hueOff val="9600058"/>
            <a:satOff val="12308"/>
            <a:lumOff val="3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69904-C61E-477E-BBF5-8C8CF71CB3E8}">
      <dsp:nvSpPr>
        <dsp:cNvPr id="0" name=""/>
        <dsp:cNvSpPr/>
      </dsp:nvSpPr>
      <dsp:spPr>
        <a:xfrm>
          <a:off x="1333565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600058"/>
              <a:satOff val="12308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Selección y capacitación instrumentos</a:t>
          </a:r>
          <a:endParaRPr lang="es-CO" sz="800" kern="1200" dirty="0"/>
        </a:p>
      </dsp:txBody>
      <dsp:txXfrm>
        <a:off x="1467076" y="1572085"/>
        <a:ext cx="670111" cy="670138"/>
      </dsp:txXfrm>
    </dsp:sp>
    <dsp:sp modelId="{5AAAB37E-409F-4C01-A6B0-204E78A3F9DE}">
      <dsp:nvSpPr>
        <dsp:cNvPr id="0" name=""/>
        <dsp:cNvSpPr/>
      </dsp:nvSpPr>
      <dsp:spPr>
        <a:xfrm rot="2700000">
          <a:off x="261074" y="1404393"/>
          <a:ext cx="1005345" cy="1005345"/>
        </a:xfrm>
        <a:prstGeom prst="teardrop">
          <a:avLst>
            <a:gd name="adj" fmla="val 100000"/>
          </a:avLst>
        </a:prstGeom>
        <a:solidFill>
          <a:schemeClr val="accent2">
            <a:hueOff val="12000071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8152C-BE0B-42A0-9B04-000C410B11AD}">
      <dsp:nvSpPr>
        <dsp:cNvPr id="0" name=""/>
        <dsp:cNvSpPr/>
      </dsp:nvSpPr>
      <dsp:spPr>
        <a:xfrm>
          <a:off x="294221" y="1438022"/>
          <a:ext cx="938411" cy="9382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000071"/>
              <a:satOff val="15385"/>
              <a:lumOff val="4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Revisión literatura</a:t>
          </a:r>
          <a:endParaRPr lang="es-CO" sz="800" kern="1200" dirty="0"/>
        </a:p>
      </dsp:txBody>
      <dsp:txXfrm>
        <a:off x="428371" y="1572085"/>
        <a:ext cx="670111" cy="67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6937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22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Shape 1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Shape 1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0" name="Shape 1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-CO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852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121444" y="0"/>
            <a:ext cx="0" cy="4762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-CO" sz="1000">
                <a:solidFill>
                  <a:schemeClr val="dk2"/>
                </a:solidFill>
              </a:rPr>
              <a:t>‹Nº›</a:t>
            </a:fld>
            <a:endParaRPr lang="es-CO" sz="1000">
              <a:solidFill>
                <a:schemeClr val="dk2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-1322" y="0"/>
            <a:ext cx="9183422" cy="5143500"/>
            <a:chOff x="-1322" y="0"/>
            <a:chExt cx="9183422" cy="5143500"/>
          </a:xfrm>
        </p:grpSpPr>
        <p:sp>
          <p:nvSpPr>
            <p:cNvPr id="7" name="Rectángulo 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Shape 125"/>
            <p:cNvPicPr preferRelativeResize="0"/>
            <p:nvPr/>
          </p:nvPicPr>
          <p:blipFill rotWithShape="1">
            <a:blip r:embed="rId15">
              <a:alphaModFix/>
            </a:blip>
            <a:srcRect r="626" b="98134"/>
            <a:stretch/>
          </p:blipFill>
          <p:spPr>
            <a:xfrm>
              <a:off x="-1322" y="5014349"/>
              <a:ext cx="9143999" cy="129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9182100" cy="476250"/>
            </a:xfrm>
            <a:prstGeom prst="rect">
              <a:avLst/>
            </a:prstGeom>
          </p:spPr>
        </p:pic>
        <p:pic>
          <p:nvPicPr>
            <p:cNvPr id="13" name="Shape 89"/>
            <p:cNvPicPr preferRelativeResize="0"/>
            <p:nvPr/>
          </p:nvPicPr>
          <p:blipFill rotWithShape="1">
            <a:blip r:embed="rId17">
              <a:alphaModFix/>
            </a:blip>
            <a:srcRect l="60662" t="4815" r="623" b="70012"/>
            <a:stretch/>
          </p:blipFill>
          <p:spPr>
            <a:xfrm>
              <a:off x="7346432" y="0"/>
              <a:ext cx="1789101" cy="1020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ángulo 13"/>
            <p:cNvSpPr/>
            <p:nvPr/>
          </p:nvSpPr>
          <p:spPr>
            <a:xfrm>
              <a:off x="121444" y="0"/>
              <a:ext cx="2243138" cy="476250"/>
            </a:xfrm>
            <a:prstGeom prst="rect">
              <a:avLst/>
            </a:prstGeom>
            <a:solidFill>
              <a:srgbClr val="355C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49"/>
            <a:stretch/>
          </p:blipFill>
          <p:spPr>
            <a:xfrm>
              <a:off x="250569" y="30755"/>
              <a:ext cx="1984888" cy="391352"/>
            </a:xfrm>
            <a:prstGeom prst="rect">
              <a:avLst/>
            </a:prstGeom>
          </p:spPr>
        </p:pic>
      </p:grpSp>
      <p:cxnSp>
        <p:nvCxnSpPr>
          <p:cNvPr id="4" name="Conector recto 3"/>
          <p:cNvCxnSpPr/>
          <p:nvPr userDrawn="1"/>
        </p:nvCxnSpPr>
        <p:spPr>
          <a:xfrm>
            <a:off x="121444" y="0"/>
            <a:ext cx="0" cy="4762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69011" y="0"/>
            <a:ext cx="9144000" cy="5143500"/>
            <a:chOff x="-76200" y="-201750"/>
            <a:chExt cx="9993971" cy="5623026"/>
          </a:xfrm>
        </p:grpSpPr>
        <p:pic>
          <p:nvPicPr>
            <p:cNvPr id="76" name="Shape 76" descr="FONDO01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6200" y="-201750"/>
              <a:ext cx="9993971" cy="5623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25"/>
            <p:cNvPicPr preferRelativeResize="0"/>
            <p:nvPr/>
          </p:nvPicPr>
          <p:blipFill rotWithShape="1">
            <a:blip r:embed="rId4">
              <a:alphaModFix/>
            </a:blip>
            <a:srcRect r="626" b="98134"/>
            <a:stretch/>
          </p:blipFill>
          <p:spPr>
            <a:xfrm>
              <a:off x="-76200" y="2939000"/>
              <a:ext cx="9405938" cy="1328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13 Rectángulo"/>
          <p:cNvSpPr/>
          <p:nvPr/>
        </p:nvSpPr>
        <p:spPr>
          <a:xfrm>
            <a:off x="0" y="2994397"/>
            <a:ext cx="5254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/>
                </a:solidFill>
              </a:rPr>
              <a:t>Maltrato y Resiliencia en adultos mayores de Bucaramanga y su área Metropolitana: una comparación por género</a:t>
            </a:r>
            <a:br>
              <a:rPr lang="es-ES" sz="1600" b="1" dirty="0" smtClean="0">
                <a:solidFill>
                  <a:schemeClr val="tx2"/>
                </a:solidFill>
              </a:rPr>
            </a:b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1107649" y="3940987"/>
            <a:ext cx="3039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SEMILLERO WEISER GEIST</a:t>
            </a:r>
          </a:p>
          <a:p>
            <a:pPr algn="ctr"/>
            <a:r>
              <a:rPr lang="es-CO" b="1" dirty="0" smtClean="0"/>
              <a:t>OCTUBRE DEL 2018</a:t>
            </a:r>
          </a:p>
        </p:txBody>
      </p:sp>
      <p:pic>
        <p:nvPicPr>
          <p:cNvPr id="1026" name="Picture 2" descr="Resultado de imagen para congreso udi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7" y="621582"/>
            <a:ext cx="1832740" cy="18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CuadroTexto"/>
          <p:cNvSpPr txBox="1"/>
          <p:nvPr/>
        </p:nvSpPr>
        <p:spPr>
          <a:xfrm>
            <a:off x="4209948" y="3847681"/>
            <a:ext cx="412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200" b="1" dirty="0" err="1" smtClean="0"/>
              <a:t>Ps</a:t>
            </a:r>
            <a:r>
              <a:rPr lang="es-CO" sz="1200" b="1" dirty="0" smtClean="0"/>
              <a:t>. Mg. Daysy Katherine Pabón Poches</a:t>
            </a:r>
          </a:p>
          <a:p>
            <a:pPr algn="r"/>
            <a:r>
              <a:rPr lang="es-CO" sz="1200" dirty="0" smtClean="0"/>
              <a:t>Docente investigadora y coordinadora semillero</a:t>
            </a:r>
          </a:p>
          <a:p>
            <a:pPr algn="r"/>
            <a:r>
              <a:rPr lang="es-CO" sz="1200" b="1" dirty="0" smtClean="0"/>
              <a:t>Alexandra </a:t>
            </a:r>
            <a:r>
              <a:rPr lang="es-CO" sz="1200" b="1" dirty="0" err="1" smtClean="0"/>
              <a:t>Ortíz</a:t>
            </a:r>
            <a:r>
              <a:rPr lang="es-CO" sz="1200" b="1" dirty="0" smtClean="0"/>
              <a:t> </a:t>
            </a:r>
            <a:r>
              <a:rPr lang="es-CO" sz="1200" b="1" dirty="0" err="1" smtClean="0"/>
              <a:t>Velandia</a:t>
            </a:r>
            <a:endParaRPr lang="es-CO" sz="1200" b="1" dirty="0" smtClean="0"/>
          </a:p>
          <a:p>
            <a:pPr algn="r"/>
            <a:r>
              <a:rPr lang="es-CO" sz="1200" dirty="0" smtClean="0"/>
              <a:t>Estudiante psicología e integrante semillero</a:t>
            </a:r>
          </a:p>
          <a:p>
            <a:pPr algn="r"/>
            <a:r>
              <a:rPr lang="es-CO" sz="1200" b="1" dirty="0" smtClean="0"/>
              <a:t>Linda S. Oviedo Martínez</a:t>
            </a:r>
          </a:p>
          <a:p>
            <a:pPr algn="r"/>
            <a:r>
              <a:rPr lang="es-CO" sz="1200" dirty="0"/>
              <a:t>Estudiante psicología e integrante semillero</a:t>
            </a:r>
          </a:p>
          <a:p>
            <a:pPr algn="r"/>
            <a:endParaRPr lang="es-CO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361"/>
            <a:ext cx="2762053" cy="2394408"/>
          </a:xfrm>
        </p:spPr>
        <p:txBody>
          <a:bodyPr/>
          <a:lstStyle/>
          <a:p>
            <a:r>
              <a:rPr lang="es-CO" sz="2800" dirty="0"/>
              <a:t>TIPOS DE MALTRATO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485455"/>
              </p:ext>
            </p:extLst>
          </p:nvPr>
        </p:nvGraphicFramePr>
        <p:xfrm>
          <a:off x="2586872" y="1753386"/>
          <a:ext cx="7311272" cy="262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908753" y="4637438"/>
            <a:ext cx="3104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(</a:t>
            </a:r>
            <a:r>
              <a:rPr lang="es-CO" sz="1000" dirty="0" err="1"/>
              <a:t>Bover</a:t>
            </a:r>
            <a:r>
              <a:rPr lang="es-CO" sz="1000" dirty="0"/>
              <a:t> et al., 2003; Giraldo, 2012; </a:t>
            </a:r>
            <a:r>
              <a:rPr lang="es-CO" sz="1000" dirty="0" err="1"/>
              <a:t>Tabueña</a:t>
            </a:r>
            <a:r>
              <a:rPr lang="es-CO" sz="1000" dirty="0"/>
              <a:t>, 2009)</a:t>
            </a:r>
          </a:p>
        </p:txBody>
      </p:sp>
      <p:pic>
        <p:nvPicPr>
          <p:cNvPr id="7" name="Picture 2" descr="Resultado de imagen para congreso udi 20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2469824" y="2960016"/>
            <a:ext cx="923827" cy="26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3531" y="4133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800" smtClean="0"/>
              <a:t>2. Marco referencial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9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10067" y="1270768"/>
            <a:ext cx="8229600" cy="3394500"/>
          </a:xfrm>
        </p:spPr>
        <p:txBody>
          <a:bodyPr/>
          <a:lstStyle/>
          <a:p>
            <a:pPr marL="203200" indent="0">
              <a:buNone/>
            </a:pPr>
            <a:r>
              <a:rPr lang="es-CO" sz="1600" dirty="0" smtClean="0"/>
              <a:t>“</a:t>
            </a:r>
            <a:r>
              <a:rPr lang="es-CO" sz="1600" dirty="0"/>
              <a:t>Diversos estudios coinciden en señalar que la </a:t>
            </a:r>
            <a:r>
              <a:rPr lang="es-CO" sz="1600" b="1" dirty="0" err="1">
                <a:solidFill>
                  <a:srgbClr val="FF0000"/>
                </a:solidFill>
              </a:rPr>
              <a:t>resiliencia</a:t>
            </a:r>
            <a:r>
              <a:rPr lang="es-CO" sz="1600" dirty="0"/>
              <a:t> resulta de </a:t>
            </a:r>
            <a:r>
              <a:rPr lang="es-CO" sz="1600" b="1" dirty="0">
                <a:solidFill>
                  <a:srgbClr val="FF0000"/>
                </a:solidFill>
              </a:rPr>
              <a:t>factores protectores </a:t>
            </a:r>
            <a:r>
              <a:rPr lang="es-CO" sz="1600" dirty="0"/>
              <a:t>como: autoestima consistente, introspección, independencia, capacidad para relacionarse, iniciativa, humor, creatividad, moralidad y pensamiento crítico” </a:t>
            </a:r>
            <a:endParaRPr lang="es-CO" sz="1600" dirty="0" smtClean="0"/>
          </a:p>
          <a:p>
            <a:pPr marL="203200" indent="0" algn="r">
              <a:buNone/>
            </a:pPr>
            <a:r>
              <a:rPr lang="es-CO" sz="1000" dirty="0" smtClean="0"/>
              <a:t>(</a:t>
            </a:r>
            <a:r>
              <a:rPr lang="es-CO" sz="1000" dirty="0" err="1"/>
              <a:t>Kotliarenco</a:t>
            </a:r>
            <a:r>
              <a:rPr lang="es-CO" sz="1000" dirty="0"/>
              <a:t>, 1997, citado por Saavedra, 2008).</a:t>
            </a:r>
          </a:p>
          <a:p>
            <a:pPr marL="203200" indent="0">
              <a:buNone/>
            </a:pP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531" y="413368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2. Marco referencial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1452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959" y="462337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3. Objetivos</a:t>
            </a:r>
            <a:endParaRPr lang="es-CO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65714" y="1898236"/>
            <a:ext cx="5178490" cy="2509934"/>
          </a:xfrm>
        </p:spPr>
        <p:txBody>
          <a:bodyPr/>
          <a:lstStyle/>
          <a:p>
            <a:pPr marL="203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CO" sz="1800" dirty="0" smtClean="0"/>
              <a:t>3.1. Objetivo General</a:t>
            </a:r>
          </a:p>
          <a:p>
            <a:pPr marL="20320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CO" sz="1800" dirty="0" smtClean="0"/>
          </a:p>
          <a:p>
            <a:pPr marL="20320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CO" sz="1800" dirty="0" smtClean="0"/>
              <a:t>Determinar las diferencias de la presencia de maltrato y los niveles de </a:t>
            </a:r>
            <a:r>
              <a:rPr lang="es-CO" sz="1800" dirty="0"/>
              <a:t>resiliencia </a:t>
            </a:r>
            <a:r>
              <a:rPr lang="es-CO" sz="1800" dirty="0" smtClean="0"/>
              <a:t>entre hombres y mujeres adultos </a:t>
            </a:r>
            <a:r>
              <a:rPr lang="es-CO" sz="1800" dirty="0"/>
              <a:t>mayores de Bucaramanga y su área </a:t>
            </a:r>
            <a:r>
              <a:rPr lang="es-CO" sz="1800" dirty="0" smtClean="0"/>
              <a:t>Metropolitana.</a:t>
            </a:r>
          </a:p>
          <a:p>
            <a:pPr marL="203200" indent="0">
              <a:buNone/>
            </a:pPr>
            <a:endParaRPr lang="es-CO" sz="1800" dirty="0"/>
          </a:p>
          <a:p>
            <a:pPr marL="203200" indent="0">
              <a:buNone/>
            </a:pPr>
            <a:endParaRPr lang="es-CO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objetiv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319737"/>
            <a:ext cx="3015571" cy="30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7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1216" y="1349441"/>
            <a:ext cx="8229600" cy="3287873"/>
          </a:xfrm>
        </p:spPr>
        <p:txBody>
          <a:bodyPr/>
          <a:lstStyle/>
          <a:p>
            <a:pPr marL="20320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CO" sz="1800" dirty="0" smtClean="0"/>
              <a:t>3.2. Objetivos </a:t>
            </a:r>
            <a:r>
              <a:rPr lang="es-CO" sz="1800" dirty="0"/>
              <a:t>específicos</a:t>
            </a:r>
            <a:r>
              <a:rPr lang="es-CO" sz="1800" dirty="0" smtClean="0"/>
              <a:t>:</a:t>
            </a:r>
          </a:p>
          <a:p>
            <a:pPr marL="20320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s-CO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CO" sz="1800" dirty="0"/>
              <a:t>Caracterizar una muestra de adultos mayores</a:t>
            </a:r>
            <a:r>
              <a:rPr lang="es-CO" sz="18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CO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CO" sz="1800" dirty="0"/>
              <a:t>Establecer los tipos de maltrato predominantes en una muestra de personas mayores</a:t>
            </a:r>
            <a:r>
              <a:rPr lang="es-CO" sz="18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CO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CO" sz="1800" dirty="0"/>
              <a:t>Identificar los niveles de </a:t>
            </a:r>
            <a:r>
              <a:rPr lang="es-CO" sz="1800" dirty="0" smtClean="0"/>
              <a:t>Resiliencia </a:t>
            </a:r>
            <a:r>
              <a:rPr lang="es-CO" sz="1800" dirty="0"/>
              <a:t>de una muestra de adultos mayores.</a:t>
            </a:r>
          </a:p>
          <a:p>
            <a:pPr marL="203200" indent="0">
              <a:buNone/>
            </a:pPr>
            <a:endParaRPr lang="es-CO" sz="2000" dirty="0"/>
          </a:p>
          <a:p>
            <a:pPr marL="203200" indent="0">
              <a:buNone/>
            </a:pPr>
            <a:endParaRPr lang="es-CO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036">
            <a:off x="6610202" y="1249422"/>
            <a:ext cx="1443182" cy="133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9959" y="46233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800" dirty="0" smtClean="0"/>
              <a:t>3. Objetivos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24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4. </a:t>
            </a:r>
            <a:r>
              <a:rPr lang="es-CO" sz="2800" dirty="0" smtClean="0"/>
              <a:t>Metodología</a:t>
            </a:r>
            <a:endParaRPr lang="es-CO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1216" y="1362268"/>
            <a:ext cx="8285584" cy="3561161"/>
          </a:xfrm>
        </p:spPr>
        <p:txBody>
          <a:bodyPr/>
          <a:lstStyle/>
          <a:p>
            <a:pPr marL="203200" indent="0">
              <a:lnSpc>
                <a:spcPct val="100000"/>
              </a:lnSpc>
              <a:buNone/>
            </a:pPr>
            <a:r>
              <a:rPr lang="es-CO" sz="2000" dirty="0" smtClean="0"/>
              <a:t>Diseño: Estudio no experimental de tipo transversal con alcance descriptivo</a:t>
            </a:r>
          </a:p>
          <a:p>
            <a:pPr marL="203200" indent="0">
              <a:lnSpc>
                <a:spcPct val="100000"/>
              </a:lnSpc>
              <a:buNone/>
            </a:pPr>
            <a:r>
              <a:rPr lang="es-CO" sz="2000" dirty="0" smtClean="0"/>
              <a:t>Población y muestra:</a:t>
            </a:r>
            <a:endParaRPr lang="es-CO" sz="20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2567119"/>
            <a:ext cx="2680997" cy="18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64976" y="2365506"/>
            <a:ext cx="626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800" dirty="0"/>
              <a:t>Adultos mayores de </a:t>
            </a:r>
            <a:r>
              <a:rPr lang="es-CO" sz="1800" dirty="0" smtClean="0"/>
              <a:t>Bucaramanga y su área Metropolitana </a:t>
            </a:r>
            <a:endParaRPr lang="es-CO" sz="1800" dirty="0"/>
          </a:p>
        </p:txBody>
      </p:sp>
      <p:sp>
        <p:nvSpPr>
          <p:cNvPr id="7" name="6 Rectángulo"/>
          <p:cNvSpPr/>
          <p:nvPr/>
        </p:nvSpPr>
        <p:spPr>
          <a:xfrm>
            <a:off x="3478681" y="2841201"/>
            <a:ext cx="5449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 smtClean="0"/>
              <a:t>34 mujeres adultas mayores</a:t>
            </a:r>
          </a:p>
          <a:p>
            <a:r>
              <a:rPr lang="es-CO" sz="1800" dirty="0" smtClean="0"/>
              <a:t>16 hombres adultos mayores</a:t>
            </a:r>
          </a:p>
          <a:p>
            <a:r>
              <a:rPr lang="es-CO" sz="1800" dirty="0" smtClean="0"/>
              <a:t>	</a:t>
            </a:r>
            <a:r>
              <a:rPr lang="es-CO" sz="1800" b="1" dirty="0" smtClean="0"/>
              <a:t>Criterios inclusión</a:t>
            </a:r>
          </a:p>
          <a:p>
            <a:r>
              <a:rPr lang="es-CO" sz="1800" dirty="0"/>
              <a:t>	</a:t>
            </a:r>
            <a:r>
              <a:rPr lang="es-CO" sz="1800" dirty="0" smtClean="0"/>
              <a:t>-Acuerdo de participación</a:t>
            </a:r>
          </a:p>
          <a:p>
            <a:r>
              <a:rPr lang="es-CO" sz="1800" dirty="0"/>
              <a:t>	</a:t>
            </a:r>
            <a:r>
              <a:rPr lang="es-CO" sz="1800" dirty="0" smtClean="0"/>
              <a:t>-Mayor de 60 </a:t>
            </a:r>
            <a:r>
              <a:rPr lang="es-CO" sz="1800" dirty="0" smtClean="0"/>
              <a:t>años</a:t>
            </a:r>
          </a:p>
          <a:p>
            <a:r>
              <a:rPr lang="es-CO" sz="1800" dirty="0"/>
              <a:t>	</a:t>
            </a:r>
            <a:r>
              <a:rPr lang="es-CO" sz="1800" dirty="0" smtClean="0"/>
              <a:t>-No estar institucionalizado</a:t>
            </a:r>
            <a:endParaRPr lang="es-CO" sz="1800" dirty="0" smtClean="0"/>
          </a:p>
          <a:p>
            <a:r>
              <a:rPr lang="es-CO" sz="1800" dirty="0"/>
              <a:t>	</a:t>
            </a:r>
            <a:r>
              <a:rPr lang="es-CO" sz="1800" dirty="0" smtClean="0"/>
              <a:t>-Evidenciar pensamiento organizado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795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01217" y="1362268"/>
            <a:ext cx="4357396" cy="3232381"/>
          </a:xfrm>
        </p:spPr>
        <p:txBody>
          <a:bodyPr/>
          <a:lstStyle/>
          <a:p>
            <a:pPr marL="203200" indent="0" algn="just">
              <a:buNone/>
            </a:pPr>
            <a:r>
              <a:rPr lang="es-CO" sz="1800" b="1" dirty="0" smtClean="0"/>
              <a:t>Escala </a:t>
            </a:r>
            <a:r>
              <a:rPr lang="es-CO" sz="1800" b="1" dirty="0"/>
              <a:t>geriátrica  de maltrato al adulto </a:t>
            </a:r>
            <a:r>
              <a:rPr lang="es-CO" sz="1800" b="1" dirty="0" smtClean="0"/>
              <a:t>mayor. </a:t>
            </a:r>
            <a:r>
              <a:rPr lang="es-CO" sz="1800" dirty="0"/>
              <a:t> </a:t>
            </a:r>
            <a:r>
              <a:rPr lang="es-CO" sz="1800" dirty="0" smtClean="0"/>
              <a:t>Escala adaptada en </a:t>
            </a:r>
            <a:r>
              <a:rPr lang="es-CO" sz="1800" dirty="0" err="1" smtClean="0"/>
              <a:t>Mexico</a:t>
            </a:r>
            <a:r>
              <a:rPr lang="es-CO" sz="1800" dirty="0" smtClean="0"/>
              <a:t> por Giraldo </a:t>
            </a:r>
            <a:r>
              <a:rPr lang="es-CO" sz="1800" dirty="0"/>
              <a:t>Rodríguez y </a:t>
            </a:r>
            <a:r>
              <a:rPr lang="es-CO" sz="1800" dirty="0" smtClean="0"/>
              <a:t>Rosas </a:t>
            </a:r>
            <a:r>
              <a:rPr lang="es-CO" sz="1800" dirty="0"/>
              <a:t>Carrasco  </a:t>
            </a:r>
            <a:r>
              <a:rPr lang="es-CO" sz="1800" dirty="0" smtClean="0"/>
              <a:t>(2013). Permite caracterizar el maltrato en  su </a:t>
            </a:r>
            <a:r>
              <a:rPr lang="es-CO" sz="1800" dirty="0"/>
              <a:t>entorno tanto  familiar </a:t>
            </a:r>
            <a:r>
              <a:rPr lang="es-CO" sz="1800" dirty="0" smtClean="0"/>
              <a:t>y social. Consta de </a:t>
            </a:r>
            <a:r>
              <a:rPr lang="es-CO" sz="1800" dirty="0"/>
              <a:t>22 </a:t>
            </a:r>
            <a:r>
              <a:rPr lang="es-CO" sz="1800" dirty="0" smtClean="0"/>
              <a:t>preguntas que permite n identificar </a:t>
            </a:r>
            <a:r>
              <a:rPr lang="es-CO" sz="1800" dirty="0"/>
              <a:t>la presencia de </a:t>
            </a:r>
            <a:r>
              <a:rPr lang="es-CO" sz="1800" dirty="0" smtClean="0"/>
              <a:t>maltrato, los  </a:t>
            </a:r>
            <a:r>
              <a:rPr lang="es-CO" sz="1800" dirty="0"/>
              <a:t>tipo </a:t>
            </a:r>
            <a:r>
              <a:rPr lang="es-CO" sz="1800" dirty="0" smtClean="0"/>
              <a:t>s de </a:t>
            </a:r>
            <a:r>
              <a:rPr lang="es-CO" sz="1800" dirty="0"/>
              <a:t>maltrato y  el </a:t>
            </a:r>
            <a:r>
              <a:rPr lang="es-CO" sz="1800" dirty="0" smtClean="0"/>
              <a:t>caracterizar al maltratador.</a:t>
            </a:r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41125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800" dirty="0" smtClean="0"/>
              <a:t>4. Metodología - instrumentos</a:t>
            </a:r>
            <a:endParaRPr lang="es-CO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14256" r="24941" b="8249"/>
          <a:stretch/>
        </p:blipFill>
        <p:spPr bwMode="auto">
          <a:xfrm>
            <a:off x="5122506" y="1063380"/>
            <a:ext cx="3004884" cy="382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6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6614" y="1194316"/>
            <a:ext cx="4329404" cy="3232381"/>
          </a:xfrm>
        </p:spPr>
        <p:txBody>
          <a:bodyPr/>
          <a:lstStyle/>
          <a:p>
            <a:pPr marL="203200" indent="0" algn="just">
              <a:buNone/>
            </a:pPr>
            <a:r>
              <a:rPr lang="es-CO" sz="1800" b="1" dirty="0" smtClean="0"/>
              <a:t>Escala </a:t>
            </a:r>
            <a:r>
              <a:rPr lang="es-CO" sz="1800" b="1" dirty="0"/>
              <a:t>de </a:t>
            </a:r>
            <a:r>
              <a:rPr lang="es-CO" sz="1800" b="1" dirty="0" err="1"/>
              <a:t>resiliencia</a:t>
            </a:r>
            <a:r>
              <a:rPr lang="es-CO" sz="1800" b="1" dirty="0"/>
              <a:t> </a:t>
            </a:r>
            <a:r>
              <a:rPr lang="es-CO" sz="1800" b="1" dirty="0" smtClean="0"/>
              <a:t>de </a:t>
            </a:r>
            <a:r>
              <a:rPr lang="es-CO" sz="1800" b="1" dirty="0" err="1"/>
              <a:t>Wagnild</a:t>
            </a:r>
            <a:r>
              <a:rPr lang="es-CO" sz="1800" b="1" dirty="0"/>
              <a:t> &amp; Young </a:t>
            </a:r>
            <a:r>
              <a:rPr lang="es-CO" sz="1800" dirty="0"/>
              <a:t>(1993) adaptada en </a:t>
            </a:r>
            <a:r>
              <a:rPr lang="es-CO" sz="1800" dirty="0" err="1"/>
              <a:t>perú</a:t>
            </a:r>
            <a:r>
              <a:rPr lang="es-CO" sz="1800" dirty="0"/>
              <a:t> por </a:t>
            </a:r>
            <a:r>
              <a:rPr lang="es-CO" sz="1800" dirty="0" err="1"/>
              <a:t>novella</a:t>
            </a:r>
            <a:r>
              <a:rPr lang="es-CO" sz="1800" dirty="0"/>
              <a:t> (2002)  </a:t>
            </a:r>
            <a:r>
              <a:rPr lang="es-CO" sz="1800" dirty="0" smtClean="0"/>
              <a:t>mide </a:t>
            </a:r>
            <a:r>
              <a:rPr lang="es-CO" sz="1800" dirty="0"/>
              <a:t>a través de las características de ecuanimidad, sentirse bien solo, confianza en sí mismo, perseverancia y satisfacción a sí </a:t>
            </a:r>
            <a:r>
              <a:rPr lang="es-CO" sz="1800" dirty="0" smtClean="0"/>
              <a:t>mismo por medio de 25 </a:t>
            </a:r>
            <a:r>
              <a:rPr lang="es-CO" sz="1800" dirty="0"/>
              <a:t>ítems </a:t>
            </a:r>
            <a:r>
              <a:rPr lang="es-CO" sz="1800" dirty="0" smtClean="0"/>
              <a:t>con respuesta tipo </a:t>
            </a:r>
            <a:r>
              <a:rPr lang="es-CO" sz="1800" dirty="0" err="1"/>
              <a:t>likert</a:t>
            </a:r>
            <a:r>
              <a:rPr lang="es-CO" sz="1800" dirty="0"/>
              <a:t> </a:t>
            </a:r>
            <a:r>
              <a:rPr lang="es-CO" sz="1800" dirty="0" smtClean="0"/>
              <a:t>que van de </a:t>
            </a:r>
            <a:r>
              <a:rPr lang="es-CO" sz="1800" dirty="0"/>
              <a:t>7 puntos </a:t>
            </a:r>
            <a:r>
              <a:rPr lang="es-CO" sz="1800" dirty="0" smtClean="0"/>
              <a:t>(de acuerdo) a 1 (en desacuerdo).</a:t>
            </a:r>
            <a:endParaRPr lang="es-CO" sz="18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4. </a:t>
            </a:r>
            <a:r>
              <a:rPr lang="es-CO" sz="2800" dirty="0" smtClean="0"/>
              <a:t>Metodología - instrumentos</a:t>
            </a:r>
            <a:endParaRPr lang="es-CO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20015" r="29707" b="13174"/>
          <a:stretch/>
        </p:blipFill>
        <p:spPr bwMode="auto">
          <a:xfrm>
            <a:off x="5010538" y="981776"/>
            <a:ext cx="3051111" cy="38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4. </a:t>
            </a:r>
            <a:r>
              <a:rPr lang="es-CO" sz="2800" dirty="0" smtClean="0"/>
              <a:t>Metodología - procedimiento</a:t>
            </a:r>
            <a:endParaRPr lang="es-CO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31991024"/>
              </p:ext>
            </p:extLst>
          </p:nvPr>
        </p:nvGraphicFramePr>
        <p:xfrm>
          <a:off x="2176171" y="-137263"/>
          <a:ext cx="6512766" cy="381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1" y="2422947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:\DKPP\UDI\WEISER GEIST\2018-2\Evidencia 2 oct 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40" y="2825571"/>
            <a:ext cx="2229044" cy="16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KPP\UDI\WEISER GEIST\Visita técnica fundación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75" y="2825570"/>
            <a:ext cx="2224409" cy="167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03240" y="4572000"/>
            <a:ext cx="2229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Asilo San Rafael 2018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65740" y="4572000"/>
            <a:ext cx="2477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Fundación amor y vida 2017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78891"/>
              </p:ext>
            </p:extLst>
          </p:nvPr>
        </p:nvGraphicFramePr>
        <p:xfrm>
          <a:off x="2390601" y="1222387"/>
          <a:ext cx="3879569" cy="304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18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297816"/>
              </p:ext>
            </p:extLst>
          </p:nvPr>
        </p:nvGraphicFramePr>
        <p:xfrm>
          <a:off x="702711" y="1145089"/>
          <a:ext cx="7414921" cy="339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3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9172575" cy="5173980"/>
            <a:chOff x="-14288" y="4762"/>
            <a:chExt cx="9172575" cy="5133975"/>
          </a:xfrm>
        </p:grpSpPr>
        <p:grpSp>
          <p:nvGrpSpPr>
            <p:cNvPr id="9" name="Grupo 8"/>
            <p:cNvGrpSpPr/>
            <p:nvPr/>
          </p:nvGrpSpPr>
          <p:grpSpPr>
            <a:xfrm>
              <a:off x="-14288" y="4762"/>
              <a:ext cx="9172575" cy="5133975"/>
              <a:chOff x="-14288" y="4762"/>
              <a:chExt cx="9172575" cy="5133975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4288" y="4762"/>
                <a:ext cx="9172575" cy="5133975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349"/>
              <a:stretch/>
            </p:blipFill>
            <p:spPr>
              <a:xfrm>
                <a:off x="836893" y="4703119"/>
                <a:ext cx="1470539" cy="289940"/>
              </a:xfrm>
              <a:prstGeom prst="rect">
                <a:avLst/>
              </a:prstGeom>
            </p:spPr>
          </p:pic>
        </p:grpSp>
        <p:pic>
          <p:nvPicPr>
            <p:cNvPr id="10" name="Shape 89"/>
            <p:cNvPicPr preferRelativeResize="0"/>
            <p:nvPr/>
          </p:nvPicPr>
          <p:blipFill rotWithShape="1">
            <a:blip r:embed="rId5">
              <a:alphaModFix/>
            </a:blip>
            <a:srcRect l="60662" t="4815" r="623" b="70012"/>
            <a:stretch/>
          </p:blipFill>
          <p:spPr>
            <a:xfrm rot="10800000">
              <a:off x="7354899" y="4112650"/>
              <a:ext cx="1789101" cy="10209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" name="12 Diagrama"/>
          <p:cNvGraphicFramePr/>
          <p:nvPr>
            <p:extLst>
              <p:ext uri="{D42A27DB-BD31-4B8C-83A1-F6EECF244321}">
                <p14:modId xmlns:p14="http://schemas.microsoft.com/office/powerpoint/2010/main" val="65137559"/>
              </p:ext>
            </p:extLst>
          </p:nvPr>
        </p:nvGraphicFramePr>
        <p:xfrm>
          <a:off x="4666529" y="953870"/>
          <a:ext cx="3597208" cy="343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31488" y="1967375"/>
            <a:ext cx="22366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r>
              <a:rPr lang="es-CO" sz="3200" b="1" dirty="0" smtClean="0">
                <a:solidFill>
                  <a:schemeClr val="tx1"/>
                </a:solidFill>
              </a:rPr>
              <a:t>Contenido</a:t>
            </a:r>
            <a:endParaRPr lang="es-CO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congreso udi 20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50" y="4629732"/>
            <a:ext cx="531878" cy="53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70319"/>
              </p:ext>
            </p:extLst>
          </p:nvPr>
        </p:nvGraphicFramePr>
        <p:xfrm>
          <a:off x="1159329" y="807729"/>
          <a:ext cx="7133802" cy="393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9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645701"/>
              </p:ext>
            </p:extLst>
          </p:nvPr>
        </p:nvGraphicFramePr>
        <p:xfrm>
          <a:off x="613584" y="1205350"/>
          <a:ext cx="7364089" cy="328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43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97403"/>
              </p:ext>
            </p:extLst>
          </p:nvPr>
        </p:nvGraphicFramePr>
        <p:xfrm>
          <a:off x="276805" y="2957806"/>
          <a:ext cx="2391752" cy="14649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0608"/>
                <a:gridCol w="758848"/>
                <a:gridCol w="694358"/>
                <a:gridCol w="597938"/>
              </a:tblGrid>
              <a:tr h="40147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¿Tiene</a:t>
                      </a:r>
                      <a:r>
                        <a:rPr lang="es-CO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cuidador?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21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HOMBRES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MUJERES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11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70,6%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1177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636963"/>
              </p:ext>
            </p:extLst>
          </p:nvPr>
        </p:nvGraphicFramePr>
        <p:xfrm>
          <a:off x="3088433" y="1222310"/>
          <a:ext cx="5766902" cy="330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53054"/>
              </p:ext>
            </p:extLst>
          </p:nvPr>
        </p:nvGraphicFramePr>
        <p:xfrm>
          <a:off x="2840279" y="1277984"/>
          <a:ext cx="5878286" cy="287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A negligÃªncia ou abandono corresponde Ã  maior parte das denÃºncias, apontada em 77,6% dos caso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0470"/>
            <a:ext cx="2483930" cy="14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850967"/>
              </p:ext>
            </p:extLst>
          </p:nvPr>
        </p:nvGraphicFramePr>
        <p:xfrm>
          <a:off x="1240971" y="1380931"/>
          <a:ext cx="6847309" cy="300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8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254322"/>
              </p:ext>
            </p:extLst>
          </p:nvPr>
        </p:nvGraphicFramePr>
        <p:xfrm>
          <a:off x="783771" y="1063380"/>
          <a:ext cx="7286527" cy="347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8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747105"/>
              </p:ext>
            </p:extLst>
          </p:nvPr>
        </p:nvGraphicFramePr>
        <p:xfrm>
          <a:off x="1302300" y="1354446"/>
          <a:ext cx="6815333" cy="318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1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5. Resultados</a:t>
            </a:r>
            <a:endParaRPr lang="es-CO" sz="2800" dirty="0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65445"/>
              </p:ext>
            </p:extLst>
          </p:nvPr>
        </p:nvGraphicFramePr>
        <p:xfrm>
          <a:off x="373223" y="1334277"/>
          <a:ext cx="5010539" cy="299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98" y="2022958"/>
            <a:ext cx="2645133" cy="205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1927" y="1200150"/>
            <a:ext cx="8565501" cy="3394500"/>
          </a:xfrm>
        </p:spPr>
        <p:txBody>
          <a:bodyPr/>
          <a:lstStyle/>
          <a:p>
            <a:pPr marL="203200" indent="0" algn="just">
              <a:buNone/>
            </a:pPr>
            <a:r>
              <a:rPr lang="es-C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hay diferencias entre estado civil y estrato entre hombres y mujeres.</a:t>
            </a:r>
          </a:p>
          <a:p>
            <a:pPr marL="203200" indent="0" algn="just">
              <a:buNone/>
            </a:pPr>
            <a:r>
              <a:rPr lang="es-C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Hay baja escolaridad y diferencias entre géneros: los hombres primaria incompleta y más mujeres primaria completa, hay hombres con secundaria completa y mujeres con formación técnica.</a:t>
            </a:r>
          </a:p>
          <a:p>
            <a:pPr marL="203200" indent="0" algn="just">
              <a:buNone/>
            </a:pPr>
            <a:r>
              <a:rPr lang="es-C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mayoría tenía cuidador y era el hijo (a) sin mostrar diferencias de género.</a:t>
            </a:r>
          </a:p>
          <a:p>
            <a:pPr marL="203200" indent="0" algn="just">
              <a:buNone/>
            </a:pPr>
            <a:r>
              <a:rPr lang="es-CO" sz="1800" dirty="0">
                <a:latin typeface="Calibri" panose="020F0502020204030204" pitchFamily="34" charset="0"/>
                <a:cs typeface="Calibri" panose="020F0502020204030204" pitchFamily="34" charset="0"/>
              </a:rPr>
              <a:t>La mayoría de personas mayores evidencian maltrato, siendo más frecuente en hombres. Evidencian dos o más tipos de maltrato, seguido del psicológico. Aunque son más quienes evidencian mayor frecuencia de maltrato (psicológico, físico, sexual). </a:t>
            </a:r>
          </a:p>
          <a:p>
            <a:pPr marL="203200" indent="0">
              <a:buNone/>
            </a:pPr>
            <a:endParaRPr lang="es-CO" sz="1800" dirty="0" smtClean="0"/>
          </a:p>
          <a:p>
            <a:pPr marL="203200" indent="0">
              <a:buNone/>
            </a:pPr>
            <a:endParaRPr lang="es-CO" sz="24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6. Conclusiones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988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CO" sz="1800" dirty="0" smtClean="0"/>
              <a:t>Son maltratados por familiares y no familiares; las mujeres son más maltratadas por familiares, mientras que los hombres son maltratados fuera de él con mayor frecuencia.</a:t>
            </a:r>
          </a:p>
          <a:p>
            <a:pPr marL="203200" indent="0" algn="just">
              <a:buNone/>
            </a:pPr>
            <a:r>
              <a:rPr lang="es-CO" sz="1800" dirty="0" smtClean="0"/>
              <a:t>En general son maltratados por personas de ambos sexos; hallando como diferencias entre género que hombres y mujeres son maltratados con mayor frecuencia por mujeres.</a:t>
            </a:r>
          </a:p>
          <a:p>
            <a:pPr marL="203200" indent="0" algn="just">
              <a:buNone/>
            </a:pPr>
            <a:r>
              <a:rPr lang="es-CO" sz="1800" dirty="0" smtClean="0"/>
              <a:t>No son </a:t>
            </a:r>
            <a:r>
              <a:rPr lang="es-CO" sz="1800" dirty="0" err="1" smtClean="0"/>
              <a:t>resilientes</a:t>
            </a:r>
            <a:r>
              <a:rPr lang="es-CO" sz="1800" dirty="0" smtClean="0"/>
              <a:t>, no evidencian diferencias de género. </a:t>
            </a:r>
            <a:endParaRPr lang="es-CO" sz="1800" dirty="0" smtClean="0"/>
          </a:p>
          <a:p>
            <a:pPr marL="203200" indent="0">
              <a:buNone/>
            </a:pPr>
            <a:endParaRPr lang="es-CO" sz="24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6. Conclusiones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5649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3759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1. Planteamiento del problema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6135"/>
          <a:stretch/>
        </p:blipFill>
        <p:spPr>
          <a:xfrm>
            <a:off x="647854" y="1151869"/>
            <a:ext cx="2014230" cy="1890649"/>
          </a:xfrm>
          <a:prstGeom prst="rect">
            <a:avLst/>
          </a:prstGeom>
        </p:spPr>
      </p:pic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3791" t="12043" r="11694" b="6810"/>
          <a:stretch/>
        </p:blipFill>
        <p:spPr>
          <a:xfrm>
            <a:off x="3894348" y="1387844"/>
            <a:ext cx="4969431" cy="304404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3404" y="3436848"/>
            <a:ext cx="3353623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incremento de la esperanza de vida en Colombia para el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</a:t>
            </a:r>
            <a:r>
              <a:rPr lang="es-CO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CO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será de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73,08 años para los hombres y 79,39 años para las </a:t>
            </a:r>
            <a:r>
              <a:rPr lang="es-CO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mujeres. </a:t>
            </a:r>
          </a:p>
          <a:p>
            <a:pPr algn="just"/>
            <a:endParaRPr lang="es-CO" sz="105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/>
            <a:r>
              <a:rPr lang="es-CO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CO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Departamento Administrativo Nacional de Estadística, DANE, 2009</a:t>
            </a:r>
            <a:r>
              <a:rPr lang="es-CO" sz="1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es-C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just">
              <a:buNone/>
            </a:pPr>
            <a:r>
              <a:rPr lang="es-CO" sz="1800" dirty="0" smtClean="0"/>
              <a:t>Incentivar el estudio y abordaje de la población mayor.</a:t>
            </a:r>
          </a:p>
          <a:p>
            <a:pPr marL="203200" indent="0" algn="just">
              <a:buNone/>
            </a:pPr>
            <a:r>
              <a:rPr lang="es-CO" sz="1800" dirty="0" smtClean="0"/>
              <a:t>Realizar estudios con alcance </a:t>
            </a:r>
            <a:r>
              <a:rPr lang="es-CO" sz="1800" dirty="0" err="1" smtClean="0"/>
              <a:t>correlacional</a:t>
            </a:r>
            <a:r>
              <a:rPr lang="es-CO" sz="1800" dirty="0" smtClean="0"/>
              <a:t> e i</a:t>
            </a:r>
            <a:r>
              <a:rPr lang="es-CO" sz="1800" dirty="0" smtClean="0"/>
              <a:t>ncrementar la población de estudio. Realizar el abordaje desde un enfoque cualitativo o mixto.</a:t>
            </a:r>
          </a:p>
          <a:p>
            <a:pPr marL="203200" indent="0" algn="just">
              <a:buNone/>
            </a:pPr>
            <a:r>
              <a:rPr lang="es-CO" sz="1800" dirty="0" smtClean="0"/>
              <a:t>Indagar sobre otras variables relacionadas con características positivas que le permitan al adulto mayor afrontar el maltrato.</a:t>
            </a:r>
            <a:endParaRPr lang="es-CO" sz="18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6. </a:t>
            </a:r>
            <a:r>
              <a:rPr lang="es-CO" sz="2800" dirty="0" smtClean="0"/>
              <a:t>Recomendaciones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65633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 err="1"/>
              <a:t>Minsalud</a:t>
            </a:r>
            <a:r>
              <a:rPr lang="es-CO" sz="1200" dirty="0"/>
              <a:t>, (2017). Envejecimiento y Vejez. Recuperado de https://www.minsalud.gov.co/proteccionsocial/promocion-social/Paginas/envejecimiento-vejez.aspx</a:t>
            </a:r>
          </a:p>
          <a:p>
            <a:r>
              <a:rPr lang="es-CO" sz="1200" dirty="0"/>
              <a:t>Departamento Administrativo Nacional Estadístico. (DANE, 2009). Proyecciones de población 2005-2020. Recuperado el 4 de mayo de 2013 en http://www.dane.gov.co/files/investigaciones/poblacion/proyepobla06_20/8Tablasvida1985_2020.pdf.   </a:t>
            </a:r>
          </a:p>
          <a:p>
            <a:r>
              <a:rPr lang="es-CO" sz="1200" dirty="0"/>
              <a:t> Pabón, D. &amp; Delgado, J. (2017). Maltrato en la población adulta mayor: una revisión. Revista Espacio Abierto, 26(2), 245-267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  <a:p>
            <a:pPr marL="203200" indent="0">
              <a:buNone/>
            </a:pPr>
            <a:endParaRPr lang="es-CO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11251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 </a:t>
            </a:r>
            <a:r>
              <a:rPr lang="es-CO" sz="2800" dirty="0" smtClean="0"/>
              <a:t>  </a:t>
            </a:r>
            <a:r>
              <a:rPr lang="es-CO" sz="2800" dirty="0" smtClean="0"/>
              <a:t>Referencias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988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40" y="913137"/>
            <a:ext cx="5460352" cy="341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2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7" y="1346263"/>
            <a:ext cx="2173964" cy="16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0467" y="3149125"/>
            <a:ext cx="217396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400" dirty="0" smtClean="0"/>
              <a:t>Fuente: http</a:t>
            </a:r>
            <a:r>
              <a:rPr lang="es-CO" sz="400" dirty="0"/>
              <a:t>://www.radiobelgranosuardi.com.ar/noticiasinterior.php?id=7391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28680" y="1346263"/>
            <a:ext cx="5217736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pPr algn="just"/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Los hombres son las principales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víctimas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violencia interpersonal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 y de homicidios, mientras que las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mujeres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son más vulneradas en los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contextos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de violencia al adulto mayor,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violencia de pareja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violencia </a:t>
            </a:r>
            <a:r>
              <a:rPr lang="es-CO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; apareciendo así el hogar como lugar de riesgo para las mujeres adultas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mayores.</a:t>
            </a: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CO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(Instituto Nacional de Medicina Legal y Ciencias Forenses, 2013)</a:t>
            </a:r>
            <a:endParaRPr lang="es-C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18431" y="3508393"/>
            <a:ext cx="7927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cifras sobre maltrato hacia personas mayores 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evidencian que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Colombia es una realidad que demanda se tomen las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mediadas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necesarias con el fin de evitar que este grupo etario continúe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siendo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victimizado. </a:t>
            </a:r>
            <a:endParaRPr lang="es-CO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CO" sz="1000" dirty="0">
                <a:latin typeface="Calibri" panose="020F0502020204030204" pitchFamily="34" charset="0"/>
                <a:cs typeface="Calibri" panose="020F0502020204030204" pitchFamily="34" charset="0"/>
              </a:rPr>
              <a:t>(Instituto Nacional de Medicina Legal y Ciencias Forenses, 2013)</a:t>
            </a:r>
          </a:p>
          <a:p>
            <a:pPr algn="r"/>
            <a:endParaRPr lang="es-CO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4437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800" smtClean="0"/>
              <a:t>1. Planteamiento del problema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781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308809" y="1733968"/>
            <a:ext cx="5377992" cy="2947644"/>
          </a:xfrm>
        </p:spPr>
        <p:txBody>
          <a:bodyPr/>
          <a:lstStyle/>
          <a:p>
            <a:pPr marL="203200" indent="0" algn="just">
              <a:buNone/>
            </a:pPr>
            <a:r>
              <a:rPr lang="es-CO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Resiliencia</a:t>
            </a:r>
          </a:p>
          <a:p>
            <a:pPr marL="203200" indent="0" algn="just">
              <a:buNone/>
            </a:pP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considerada como una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habilidad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personal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, aunque también es concebida como una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 positiva de la personalidad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, un proceso transaccional y/o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capacidad adaptativa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 lo que refleja poco consenso respecto a su 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definición.</a:t>
            </a:r>
            <a:endParaRPr lang="es-C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>
              <a:buNone/>
            </a:pPr>
            <a:endParaRPr lang="es-CO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3200" indent="0" algn="r">
              <a:buNone/>
            </a:pPr>
            <a:r>
              <a:rPr lang="es-CO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(Cárdenas-Jiménez </a:t>
            </a:r>
            <a:r>
              <a:rPr lang="es-CO" sz="10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s-CO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López-Díaz, 2011</a:t>
            </a:r>
            <a:r>
              <a:rPr lang="es-CO" sz="1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4" y="2442835"/>
            <a:ext cx="2645133" cy="205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6795" y="4496946"/>
            <a:ext cx="20281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 smtClean="0"/>
              <a:t>Fuente: https</a:t>
            </a:r>
            <a:r>
              <a:rPr lang="es-CO" sz="600" dirty="0"/>
              <a:t>://www.psicologoenmadrid.co/resiliencia/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443759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1. 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5617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5109" y="2166034"/>
            <a:ext cx="7417259" cy="1752823"/>
          </a:xfrm>
        </p:spPr>
        <p:txBody>
          <a:bodyPr/>
          <a:lstStyle/>
          <a:p>
            <a:pPr marL="203200" indent="0" algn="ctr">
              <a:buNone/>
            </a:pPr>
            <a:r>
              <a:rPr lang="es-CO" sz="2000" dirty="0" smtClean="0"/>
              <a:t>¿Qué </a:t>
            </a:r>
            <a:r>
              <a:rPr lang="es-CO" sz="2000" b="1" dirty="0" smtClean="0">
                <a:solidFill>
                  <a:srgbClr val="FF0000"/>
                </a:solidFill>
              </a:rPr>
              <a:t>género</a:t>
            </a:r>
            <a:r>
              <a:rPr lang="es-CO" sz="2000" dirty="0" smtClean="0"/>
              <a:t> presenta mayores niveles de </a:t>
            </a:r>
            <a:r>
              <a:rPr lang="es-CO" sz="2000" b="1" dirty="0" smtClean="0">
                <a:solidFill>
                  <a:srgbClr val="FF0000"/>
                </a:solidFill>
              </a:rPr>
              <a:t>Resiliencia</a:t>
            </a:r>
            <a:r>
              <a:rPr lang="es-CO" sz="2000" dirty="0" smtClean="0"/>
              <a:t> y menor presencia de </a:t>
            </a:r>
            <a:r>
              <a:rPr lang="es-CO" sz="2000" b="1" dirty="0" smtClean="0">
                <a:solidFill>
                  <a:srgbClr val="FF0000"/>
                </a:solidFill>
              </a:rPr>
              <a:t>maltrato </a:t>
            </a:r>
            <a:r>
              <a:rPr lang="es-CO" sz="2000" dirty="0" smtClean="0"/>
              <a:t>en una muestra de </a:t>
            </a:r>
            <a:r>
              <a:rPr lang="es-CO" sz="2000" b="1" dirty="0" smtClean="0">
                <a:solidFill>
                  <a:srgbClr val="FF0000"/>
                </a:solidFill>
              </a:rPr>
              <a:t>adultos mayores </a:t>
            </a:r>
            <a:r>
              <a:rPr lang="es-CO" sz="2000" dirty="0" smtClean="0"/>
              <a:t>de Bucaramanga y su área metropolitana?</a:t>
            </a:r>
            <a:endParaRPr lang="es-CO" sz="2000" dirty="0"/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43759"/>
            <a:ext cx="8229600" cy="857400"/>
          </a:xfrm>
        </p:spPr>
        <p:txBody>
          <a:bodyPr/>
          <a:lstStyle/>
          <a:p>
            <a:pPr algn="l"/>
            <a:r>
              <a:rPr lang="es-CO" sz="2800" dirty="0"/>
              <a:t>1. 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10337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31" y="413368"/>
            <a:ext cx="8229600" cy="857400"/>
          </a:xfrm>
        </p:spPr>
        <p:txBody>
          <a:bodyPr/>
          <a:lstStyle/>
          <a:p>
            <a:pPr algn="l"/>
            <a:r>
              <a:rPr lang="es-CO" dirty="0" smtClean="0"/>
              <a:t>2. Marco referencial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9109" y="1200151"/>
            <a:ext cx="8507691" cy="1477062"/>
          </a:xfrm>
        </p:spPr>
        <p:txBody>
          <a:bodyPr/>
          <a:lstStyle/>
          <a:p>
            <a:pPr marL="203200" indent="0" algn="just">
              <a:buNone/>
            </a:pP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El envejecimiento “es un proceso complejo de </a:t>
            </a:r>
            <a:r>
              <a:rPr lang="es-CO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cambios</a:t>
            </a:r>
            <a:r>
              <a:rPr lang="es-CO" sz="1600" dirty="0">
                <a:latin typeface="Calibri" panose="020F0502020204030204" pitchFamily="34" charset="0"/>
                <a:cs typeface="Calibri" panose="020F0502020204030204" pitchFamily="34" charset="0"/>
              </a:rPr>
              <a:t> biológicos y psicológicos de los individuos en interacción continua con la vida social, económica, cultural y ecológica de las comunidades, durante el transcurso del tiempo” este fenómeno se presenta en todas las culturas y en todos los estratos</a:t>
            </a:r>
            <a:r>
              <a:rPr lang="es-CO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03200" indent="0">
              <a:buNone/>
            </a:pPr>
            <a:endPara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r">
              <a:buNone/>
            </a:pPr>
            <a:r>
              <a:rPr lang="es-C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salud, </a:t>
            </a:r>
            <a:r>
              <a:rPr lang="es-CO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 </a:t>
            </a:r>
            <a:endParaRPr lang="es-C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congreso udi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74" y="3369411"/>
            <a:ext cx="2857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5378">
            <a:off x="889853" y="2653440"/>
            <a:ext cx="1440586" cy="143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izquierda y derecha"/>
          <p:cNvSpPr/>
          <p:nvPr/>
        </p:nvSpPr>
        <p:spPr>
          <a:xfrm rot="1534405">
            <a:off x="2807315" y="3854358"/>
            <a:ext cx="704926" cy="1532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 rot="2544917">
            <a:off x="1670241" y="2621843"/>
            <a:ext cx="644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>
                <a:solidFill>
                  <a:schemeClr val="accent4">
                    <a:lumMod val="50000"/>
                  </a:schemeClr>
                </a:solidFill>
              </a:rPr>
              <a:t>vejez</a:t>
            </a:r>
            <a:endParaRPr lang="es-CO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345901"/>
              </p:ext>
            </p:extLst>
          </p:nvPr>
        </p:nvGraphicFramePr>
        <p:xfrm>
          <a:off x="123354" y="1295228"/>
          <a:ext cx="8784976" cy="216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2969" y="4382985"/>
            <a:ext cx="2884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(Martínez-Moreno &amp; Bermúdez-Pérez, 2016)</a:t>
            </a:r>
            <a:endParaRPr lang="es-CO" sz="1000" dirty="0"/>
          </a:p>
        </p:txBody>
      </p:sp>
      <p:sp>
        <p:nvSpPr>
          <p:cNvPr id="5" name="Flecha abajo 4"/>
          <p:cNvSpPr/>
          <p:nvPr/>
        </p:nvSpPr>
        <p:spPr>
          <a:xfrm>
            <a:off x="5810791" y="3549105"/>
            <a:ext cx="184656" cy="41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3312367" y="4044431"/>
            <a:ext cx="559596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Abordaje limitado </a:t>
            </a:r>
            <a:r>
              <a:rPr lang="es-CO" sz="1000" dirty="0" smtClean="0"/>
              <a:t>(Rubio (2012)</a:t>
            </a:r>
          </a:p>
          <a:p>
            <a:pPr algn="just"/>
            <a:r>
              <a:rPr lang="es-CO" sz="1600" dirty="0" smtClean="0"/>
              <a:t>Investigación escasa en Colombia </a:t>
            </a:r>
            <a:r>
              <a:rPr lang="es-CO" sz="1000" dirty="0" smtClean="0"/>
              <a:t>(Pabón y Delgado, 2017)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531" y="413368"/>
            <a:ext cx="8229600" cy="857400"/>
          </a:xfrm>
        </p:spPr>
        <p:txBody>
          <a:bodyPr/>
          <a:lstStyle/>
          <a:p>
            <a:pPr algn="l"/>
            <a:r>
              <a:rPr lang="es-CO" sz="2800" dirty="0" smtClean="0"/>
              <a:t>2. Marco referencial</a:t>
            </a:r>
            <a:endParaRPr lang="es-CO" sz="2800" dirty="0"/>
          </a:p>
        </p:txBody>
      </p:sp>
      <p:pic>
        <p:nvPicPr>
          <p:cNvPr id="8" name="Picture 2" descr="Resultado de imagen para congreso udi 20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96" y="3762992"/>
            <a:ext cx="2262434" cy="805717"/>
          </a:xfrm>
        </p:spPr>
        <p:txBody>
          <a:bodyPr/>
          <a:lstStyle/>
          <a:p>
            <a:pPr algn="l"/>
            <a:r>
              <a:rPr lang="es-CO" sz="2800" dirty="0"/>
              <a:t>MALTRATO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9212"/>
              </p:ext>
            </p:extLst>
          </p:nvPr>
        </p:nvGraphicFramePr>
        <p:xfrm>
          <a:off x="2263308" y="1155266"/>
          <a:ext cx="8305800" cy="34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64048" y="4734202"/>
            <a:ext cx="2309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(</a:t>
            </a:r>
            <a:r>
              <a:rPr lang="es-CO" sz="1000" dirty="0" err="1"/>
              <a:t>Huenchuan</a:t>
            </a:r>
            <a:r>
              <a:rPr lang="es-CO" sz="1000" dirty="0"/>
              <a:t>, 2012; </a:t>
            </a:r>
            <a:r>
              <a:rPr lang="es-CO" sz="1000" dirty="0" err="1"/>
              <a:t>Tabueña</a:t>
            </a:r>
            <a:r>
              <a:rPr lang="es-CO" sz="1000" dirty="0"/>
              <a:t>, 2009)</a:t>
            </a:r>
          </a:p>
        </p:txBody>
      </p:sp>
      <p:pic>
        <p:nvPicPr>
          <p:cNvPr id="7" name="Picture 2" descr="Resultado de imagen para congreso udi 20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2966">
            <a:off x="8410488" y="324283"/>
            <a:ext cx="616155" cy="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negligÃªncia ou abandono corresponde Ã  maior parte das denÃºncias, apontada em 77,6% dos casos.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0470"/>
            <a:ext cx="2483930" cy="148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531" y="3516771"/>
            <a:ext cx="25759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00" dirty="0" smtClean="0"/>
              <a:t>Fuente: http</a:t>
            </a:r>
            <a:r>
              <a:rPr lang="es-CO" sz="500" dirty="0"/>
              <a:t>://www.semanaon.com.br/conteudo/2853/abandono-e-violencia-contra-idosos-crescem-16-4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950590" y="2622199"/>
            <a:ext cx="1366886" cy="47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3531" y="4133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9pPr>
          </a:lstStyle>
          <a:p>
            <a:pPr algn="l"/>
            <a:r>
              <a:rPr lang="es-CO" sz="2800" smtClean="0"/>
              <a:t>2. Marco referencial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390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1043</Words>
  <Application>Microsoft Office PowerPoint</Application>
  <PresentationFormat>Presentación en pantalla (16:9)</PresentationFormat>
  <Paragraphs>160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Calibri</vt:lpstr>
      <vt:lpstr>Simple Light</vt:lpstr>
      <vt:lpstr>Presentación de PowerPoint</vt:lpstr>
      <vt:lpstr>Presentación de PowerPoint</vt:lpstr>
      <vt:lpstr>1. Planteamiento del problema</vt:lpstr>
      <vt:lpstr>Presentación de PowerPoint</vt:lpstr>
      <vt:lpstr>1. Planteamiento del problema</vt:lpstr>
      <vt:lpstr>1. Planteamiento del problema</vt:lpstr>
      <vt:lpstr>2. Marco referencial</vt:lpstr>
      <vt:lpstr>2. Marco referencial</vt:lpstr>
      <vt:lpstr>MALTRATO</vt:lpstr>
      <vt:lpstr>TIPOS DE MALTRATO</vt:lpstr>
      <vt:lpstr>2. Marco referencial</vt:lpstr>
      <vt:lpstr>3. Objetivos</vt:lpstr>
      <vt:lpstr>Presentación de PowerPoint</vt:lpstr>
      <vt:lpstr>4. Metodología</vt:lpstr>
      <vt:lpstr>Presentación de PowerPoint</vt:lpstr>
      <vt:lpstr>4. Metodología - instrumentos</vt:lpstr>
      <vt:lpstr>4. Metodología - procedimiento</vt:lpstr>
      <vt:lpstr>5. Resultados</vt:lpstr>
      <vt:lpstr>5. Resultados</vt:lpstr>
      <vt:lpstr>5. Resultados</vt:lpstr>
      <vt:lpstr>5. Resultados</vt:lpstr>
      <vt:lpstr>5. Resultados</vt:lpstr>
      <vt:lpstr>5. Resultados</vt:lpstr>
      <vt:lpstr>5. Resultados</vt:lpstr>
      <vt:lpstr>5. Resultados</vt:lpstr>
      <vt:lpstr>5. Resultados</vt:lpstr>
      <vt:lpstr>5. Resultados</vt:lpstr>
      <vt:lpstr>6. Conclusiones</vt:lpstr>
      <vt:lpstr>6. Conclusiones</vt:lpstr>
      <vt:lpstr>6. Recomendaciones</vt:lpstr>
      <vt:lpstr>   Referencias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UDInvestigaciones</dc:creator>
  <cp:lastModifiedBy>Luffi</cp:lastModifiedBy>
  <cp:revision>184</cp:revision>
  <dcterms:modified xsi:type="dcterms:W3CDTF">2018-10-25T15:52:09Z</dcterms:modified>
</cp:coreProperties>
</file>